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331" r:id="rId23"/>
    <p:sldId id="277" r:id="rId24"/>
    <p:sldId id="278" r:id="rId25"/>
    <p:sldId id="328" r:id="rId26"/>
    <p:sldId id="280" r:id="rId27"/>
    <p:sldId id="326" r:id="rId28"/>
    <p:sldId id="282" r:id="rId29"/>
    <p:sldId id="283" r:id="rId30"/>
    <p:sldId id="329" r:id="rId31"/>
    <p:sldId id="285" r:id="rId32"/>
    <p:sldId id="286" r:id="rId33"/>
    <p:sldId id="332" r:id="rId34"/>
    <p:sldId id="288" r:id="rId35"/>
    <p:sldId id="289" r:id="rId36"/>
    <p:sldId id="290" r:id="rId37"/>
    <p:sldId id="291" r:id="rId38"/>
    <p:sldId id="333" r:id="rId39"/>
    <p:sldId id="293" r:id="rId40"/>
    <p:sldId id="294" r:id="rId41"/>
    <p:sldId id="295" r:id="rId42"/>
    <p:sldId id="334" r:id="rId43"/>
    <p:sldId id="297" r:id="rId44"/>
    <p:sldId id="298" r:id="rId45"/>
    <p:sldId id="300" r:id="rId46"/>
    <p:sldId id="301" r:id="rId47"/>
    <p:sldId id="335"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veat" panose="020B0604020202020204" charset="0"/>
      <p:regular r:id="rId65"/>
      <p:bold r:id="rId66"/>
    </p:embeddedFont>
    <p:embeddedFont>
      <p:font typeface="Jost" panose="020B0604020202020204" charset="0"/>
      <p:regular r:id="rId67"/>
      <p:bold r:id="rId68"/>
      <p:italic r:id="rId69"/>
      <p:boldItalic r:id="rId70"/>
    </p:embeddedFont>
    <p:embeddedFont>
      <p:font typeface="Lexend" panose="020B0604020202020204" charset="0"/>
      <p:regular r:id="rId71"/>
      <p:bold r:id="rId72"/>
    </p:embeddedFont>
    <p:embeddedFont>
      <p:font typeface="Montserrat" panose="00000500000000000000" pitchFamily="2" charset="0"/>
      <p:regular r:id="rId73"/>
      <p:bold r:id="rId74"/>
      <p:italic r:id="rId75"/>
      <p:boldItalic r:id="rId76"/>
    </p:embeddedFont>
    <p:embeddedFont>
      <p:font typeface="Montserrat Black" panose="00000A00000000000000" pitchFamily="2" charset="0"/>
      <p:bold r:id="rId77"/>
      <p:boldItalic r:id="rId78"/>
    </p:embeddedFont>
    <p:embeddedFont>
      <p:font typeface="Roboto" panose="02000000000000000000" pitchFamily="2" charset="0"/>
      <p:regular r:id="rId79"/>
      <p:bold r:id="rId80"/>
      <p:italic r:id="rId81"/>
      <p:boldItalic r:id="rId82"/>
    </p:embeddedFont>
    <p:embeddedFont>
      <p:font typeface="Tajawal" panose="020B0604020202020204" charset="-78"/>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4">
          <p15:clr>
            <a:srgbClr val="747775"/>
          </p15:clr>
        </p15:guide>
        <p15:guide id="2" orient="horz" pos="117">
          <p15:clr>
            <a:srgbClr val="747775"/>
          </p15:clr>
        </p15:guide>
        <p15:guide id="3"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359184-00F5-4D55-B772-5EEE361D35F6}">
  <a:tblStyle styleId="{76359184-00F5-4D55-B772-5EEE361D35F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429" autoAdjust="0"/>
    <p:restoredTop sz="94660"/>
  </p:normalViewPr>
  <p:slideViewPr>
    <p:cSldViewPr snapToGrid="0">
      <p:cViewPr varScale="1">
        <p:scale>
          <a:sx n="108" d="100"/>
          <a:sy n="108" d="100"/>
        </p:scale>
        <p:origin x="149" y="77"/>
      </p:cViewPr>
      <p:guideLst>
        <p:guide orient="horz" pos="104"/>
        <p:guide orient="horz" pos="11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theme" Target="theme/theme1.xml"/><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python.org/3/library/re.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Bonjour à tous!</a:t>
            </a:r>
            <a:endParaRPr sz="10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C’est avec un grand plaisir que je présente aujourd’hui mon projet de fin d’étude intitulé &lt;&lt; Conception et Réalisation d’une application de Parsing des CVs multilanuges via NLP et IA. &gt;&gt;</a:t>
            </a:r>
            <a:endParaRPr sz="10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Avant de commencer, je voudrai remericer mon encadrant académique Mr amir gargouri ainsi que mon encadrant industrielle madame Nesrine Sanei pour tout le temps qu’ils m’ont consacré. Mes vifs remericements s’adresse également aux membres de jurie  Madame Emna kallel et Madame Manel hentati </a:t>
            </a:r>
            <a:endParaRPr sz="10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30 secondes</a:t>
            </a:r>
            <a:endParaRPr sz="1000"/>
          </a:p>
        </p:txBody>
      </p:sp>
      <p:sp>
        <p:nvSpPr>
          <p:cNvPr id="1087" name="Google Shape;1087;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3" name="Google Shape;13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En terme de solution proposée,nous avons abouti par la suite à la réalisation d’un système intelligent d’extraction des informations pertinentes des CVs des candidats qui se constitue tout d’abord du dépôt du cv,  pour le traité, une fois traité, le contenu textuelle est passé pour le modèle d’extraction et enfin les résultats sont affichées d’une manière structurés.</a:t>
            </a:r>
            <a:endParaRPr/>
          </a:p>
          <a:p>
            <a:pPr marL="0" lvl="0" indent="0" algn="l" rtl="0">
              <a:lnSpc>
                <a:spcPct val="100000"/>
              </a:lnSpc>
              <a:spcBef>
                <a:spcPts val="0"/>
              </a:spcBef>
              <a:spcAft>
                <a:spcPts val="0"/>
              </a:spcAft>
              <a:buSzPts val="1100"/>
              <a:buNone/>
            </a:pPr>
            <a:r>
              <a:rPr lang="en"/>
              <a:t>30secondes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Pour assurer une bonne gestion de notre projet en termes de qualité et de productivité.nous avons choisi scrum comme  méthodologie agile accompagné des outils suivantes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gitlab pour la gestion des versions de contrôle et partage des fichiers,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Microsoft  teams pour effectuer les daily meetings </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et clickup pour la gestion des tâches </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25 secondes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notre projet est planifie  selon 8 sprint comme décrit par ce tableau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 passe maintenant au chapitre de la conception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Notre systeme se compose de 2 acteurs principeaux recruteur et candidat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Pour les besoins fonctionnel on a 4 besoins qui sont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1" name="Google Shape;146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Pour les besoins non fonctionnelles on a 3  </a:t>
            </a:r>
            <a:endParaRPr/>
          </a:p>
          <a:p>
            <a:pPr marL="0" lvl="0" indent="0" algn="l" rtl="0">
              <a:lnSpc>
                <a:spcPct val="100000"/>
              </a:lnSpc>
              <a:spcBef>
                <a:spcPts val="0"/>
              </a:spcBef>
              <a:spcAft>
                <a:spcPts val="0"/>
              </a:spcAft>
              <a:buSzPts val="1100"/>
              <a:buNone/>
            </a:pPr>
            <a:r>
              <a:rPr lang="en"/>
              <a:t>Performance : resistnace supporter une infinité des candidats </a:t>
            </a:r>
            <a:endParaRPr/>
          </a:p>
          <a:p>
            <a:pPr marL="0" lvl="0" indent="0" algn="l" rtl="0">
              <a:lnSpc>
                <a:spcPct val="100000"/>
              </a:lnSpc>
              <a:spcBef>
                <a:spcPts val="0"/>
              </a:spcBef>
              <a:spcAft>
                <a:spcPts val="0"/>
              </a:spcAft>
              <a:buSzPts val="1100"/>
              <a:buNone/>
            </a:pPr>
            <a:r>
              <a:rPr lang="en"/>
              <a:t>Evolutivité : capacité a faire des mises à jour , ajouter ou bien supprimer</a:t>
            </a:r>
            <a:endParaRPr/>
          </a:p>
          <a:p>
            <a:pPr marL="0" lvl="0" indent="0" algn="l" rtl="0">
              <a:lnSpc>
                <a:spcPct val="100000"/>
              </a:lnSpc>
              <a:spcBef>
                <a:spcPts val="0"/>
              </a:spcBef>
              <a:spcAft>
                <a:spcPts val="0"/>
              </a:spcAft>
              <a:buSzPts val="1100"/>
              <a:buNone/>
            </a:pPr>
            <a:r>
              <a:rPr lang="en"/>
              <a:t>Securité : piratage mot de passe hashage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8" name="Google Shape;14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Candidat lors de l’inscrit peut creer son profil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0" name="Google Shape;15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On defint notre achticture comme suit :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en">
                <a:solidFill>
                  <a:schemeClr val="dk1"/>
                </a:solidFill>
              </a:rPr>
              <a:t>Client ract Partie visuelle</a:t>
            </a: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en">
                <a:solidFill>
                  <a:schemeClr val="dk1"/>
                </a:solidFill>
              </a:rPr>
              <a:t>Niveau Serveurs qui correspond à la partie fonctionnel , on met en place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Les serveurs communique avec une base de données mongodb </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9" name="Google Shape;157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800">
                <a:solidFill>
                  <a:srgbClr val="212529"/>
                </a:solidFill>
                <a:latin typeface="Times New Roman"/>
                <a:ea typeface="Times New Roman"/>
                <a:cs typeface="Times New Roman"/>
                <a:sym typeface="Times New Roman"/>
              </a:rPr>
              <a:t>Le plan de cette présentation est le suivant : je vais commencer par le contexte du projet suivi par sa conception  ensuite , on passe  la partie de la réalisation et implémentation</a:t>
            </a:r>
            <a:endParaRPr>
              <a:solidFill>
                <a:schemeClr val="dk1"/>
              </a:solidFill>
            </a:endParaRPr>
          </a:p>
          <a:p>
            <a:pPr marL="0" lvl="0" indent="0" algn="l" rtl="0">
              <a:lnSpc>
                <a:spcPct val="100000"/>
              </a:lnSpc>
              <a:spcBef>
                <a:spcPts val="0"/>
              </a:spcBef>
              <a:spcAft>
                <a:spcPts val="0"/>
              </a:spcAft>
              <a:buSzPts val="1100"/>
              <a:buNone/>
            </a:pPr>
            <a:r>
              <a:rPr lang="en" sz="1800">
                <a:solidFill>
                  <a:srgbClr val="212529"/>
                </a:solidFill>
                <a:latin typeface="Times New Roman"/>
                <a:ea typeface="Times New Roman"/>
                <a:cs typeface="Times New Roman"/>
                <a:sym typeface="Times New Roman"/>
              </a:rPr>
              <a:t>et on finit par un démo et une conclusion et perspectives</a:t>
            </a:r>
            <a:endParaRPr sz="1800">
              <a:solidFill>
                <a:srgbClr val="212529"/>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800">
                <a:solidFill>
                  <a:srgbClr val="212529"/>
                </a:solidFill>
                <a:latin typeface="Times New Roman"/>
                <a:ea typeface="Times New Roman"/>
                <a:cs typeface="Times New Roman"/>
                <a:sym typeface="Times New Roman"/>
              </a:rPr>
              <a:t> 13 secondes</a:t>
            </a:r>
            <a:endParaRPr sz="1800">
              <a:solidFill>
                <a:srgbClr val="212529"/>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3471491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1120276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6" name="Google Shape;17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Pour la construction de la base des données on possède Initialement 200 cvs  avec divers formats de conception , sous 3 formats differents image pdf et docx et écrite en langue francaise et anglaise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9" name="Google Shape;176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33425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8" name="Google Shape;185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On désire dans cette partie converties les Cvs Pdf ou docx en format image , pour unifier les formats de tout les cvs </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Contenu texttuekl</a:t>
            </a:r>
            <a:endParaRPr sz="1050">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1456569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2" name="Google Shape;194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 sz="1200" b="1">
                <a:solidFill>
                  <a:schemeClr val="dk1"/>
                </a:solidFill>
              </a:rPr>
              <a:t>Elimination des bruits </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Binarisation des données </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Amélioration de la netteté</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b="1">
                <a:solidFill>
                  <a:schemeClr val="dk1"/>
                </a:solidFill>
              </a:rPr>
              <a:t>Augmentation du contraste </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83530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5" name="Google Shape;112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8" name="Google Shape;204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9" name="Google Shape;208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835305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Une fois que les données textuelles sont prêtes sous la forme désirée, l’étape suivante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de notre processus est l’annotation des données. En effet, l’annotation des données consiste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à attribuer des étiquettes à chaque élément d’un ensemble de données afin de spécifier le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résultat attendu que le modèle d’apprentissage automatique supervisé doit prédire.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7" name="Google Shape;218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8" name="Google Shape;22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286281efeed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286281efeed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1815194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2" name="Google Shape;236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200">
                <a:solidFill>
                  <a:srgbClr val="13343B"/>
                </a:solidFill>
                <a:highlight>
                  <a:srgbClr val="FCFCF9"/>
                </a:highlight>
                <a:latin typeface="Roboto"/>
                <a:ea typeface="Roboto"/>
                <a:cs typeface="Roboto"/>
                <a:sym typeface="Roboto"/>
              </a:rPr>
              <a:t>Une bibliothèque regex est une bibliothèque de programmation qui fournit des fonctions pour effectuer des opérations de recherche et de remplacement de chaînes de caractères en utilisant des expressions régulières</a:t>
            </a:r>
            <a:r>
              <a:rPr lang="en" sz="1200" b="1">
                <a:solidFill>
                  <a:schemeClr val="hlink"/>
                </a:solidFill>
                <a:highlight>
                  <a:srgbClr val="FCFCF9"/>
                </a:highlight>
                <a:uFill>
                  <a:noFill/>
                </a:uFill>
                <a:latin typeface="Courier New"/>
                <a:ea typeface="Courier New"/>
                <a:cs typeface="Courier New"/>
                <a:sym typeface="Courier New"/>
                <a:hlinkClick r:id="rId3"/>
              </a:rPr>
              <a:t>2</a:t>
            </a:r>
            <a:r>
              <a:rPr lang="en" sz="1200">
                <a:solidFill>
                  <a:srgbClr val="13343B"/>
                </a:solidFill>
                <a:highlight>
                  <a:srgbClr val="FCFCF9"/>
                </a:highlight>
                <a:latin typeface="Roboto"/>
                <a:ea typeface="Roboto"/>
                <a:cs typeface="Roboto"/>
                <a:sym typeface="Roboto"/>
              </a:rPr>
              <a:t>. Les expressions régulières sont des séquences de caractères qui spécifient un motif de recherche dans un texte</a:t>
            </a:r>
            <a:endParaRPr sz="1050">
              <a:solidFill>
                <a:schemeClr val="dk1"/>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6" name="Google Shape;239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13343B"/>
                </a:solidFill>
                <a:highlight>
                  <a:srgbClr val="FCFCF9"/>
                </a:highlight>
                <a:latin typeface="Roboto"/>
                <a:ea typeface="Roboto"/>
                <a:cs typeface="Roboto"/>
                <a:sym typeface="Roboto"/>
              </a:rPr>
              <a:t>Pendant l'entraînement, le modèle est ajusté pour minimiser l'erreur entre les prédictions et les étiquettes réelles.</a:t>
            </a:r>
            <a:endParaRPr sz="105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Pour le chapitre du contexte du projet, on commence tout d’abord par l’organisme d'accueil, en effet  notre stage est effectué au sein rec-inov est une nouvelle startup Tunisienne fondée en 2020, labellisée en 2021 et située à sfax.</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17 secondes </a:t>
            </a:r>
            <a:endParaRPr dirty="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2865797bb1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2" name="Google Shape;2412;g2865797bb10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13343B"/>
                </a:solidFill>
                <a:highlight>
                  <a:srgbClr val="FCFCF9"/>
                </a:highlight>
                <a:latin typeface="Roboto"/>
                <a:ea typeface="Roboto"/>
                <a:cs typeface="Roboto"/>
                <a:sym typeface="Roboto"/>
              </a:rPr>
              <a:t>Pendant l'entraînement, le modèle est ajusté pour minimiser l'erreur entre les prédictions et les étiquettes réelles.</a:t>
            </a:r>
            <a:endParaRPr sz="1050">
              <a:solidFill>
                <a:schemeClr val="dk1"/>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344848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8" name="Google Shape;248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13343B"/>
                </a:solidFill>
                <a:highlight>
                  <a:srgbClr val="FCFCF9"/>
                </a:highlight>
                <a:latin typeface="Roboto"/>
                <a:ea typeface="Roboto"/>
                <a:cs typeface="Roboto"/>
                <a:sym typeface="Roboto"/>
              </a:rPr>
              <a:t>Pendant l'entraînement, le modèle est ajusté pour minimiser l'erreur entre les prédictions et les étiquettes réelles.</a:t>
            </a:r>
            <a:endParaRPr sz="1050">
              <a:solidFill>
                <a:schemeClr val="dk1"/>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1" name="Google Shape;250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7" name="Google Shape;259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6281efee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6281efee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extLst>
      <p:ext uri="{BB962C8B-B14F-4D97-AF65-F5344CB8AC3E}">
        <p14:creationId xmlns:p14="http://schemas.microsoft.com/office/powerpoint/2010/main" val="967371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5" name="Google Shape;267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Dans le but de garantir la montée en charge, nous avons conçu un module d’extraction</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d’informations en utilisant Python. Le défi majeur consiste à établir une liaison entre ce modèle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et un serveur Node.js. C’est pourquoi nous présentons ci-dessous une comparaison des différentes</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méthodes de communication entre un modèle d’intelligence artificielle développé en Python et</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un serveur Node.js :</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0" name="Google Shape;269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Le module Child Process de Node.js permet d’exécuter des scripts ou des</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commandes dans des langages autres que JavaScript, tels que Python. Il autorise l’exécution</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d’un script Python au sein de l’application Node.js et la gestion des données d’entrée/sortie</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entre le script Python et l’application Node.js.</a:t>
            </a: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1" name="Google Shape;271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9" name="Google Shape;1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333333"/>
                </a:solidFill>
              </a:rPr>
              <a:t> </a:t>
            </a:r>
            <a:r>
              <a:rPr lang="en">
                <a:solidFill>
                  <a:schemeClr val="dk1"/>
                </a:solidFill>
              </a:rPr>
              <a:t>Les domaines d’activités de cette startup sont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L’anlyse des Cvs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Assurer les entretiens en ligne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Assurer l’evaluation des candidats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Et faire la correspondance entre cv emploi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333333"/>
                </a:solidFill>
              </a:rPr>
              <a:t>13 secondes </a:t>
            </a:r>
            <a:endParaRPr>
              <a:solidFill>
                <a:srgbClr val="333333"/>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9" name="Google Shape;272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8" name="Google Shape;274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7" name="Google Shape;2767;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2" name="Google Shape;278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1" name="Google Shape;2821;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8" name="Google Shape;2828;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7" name="Google Shape;2867;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3" name="Google Shape;297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0" name="Google Shape;12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50">
                <a:solidFill>
                  <a:schemeClr val="dk1"/>
                </a:solidFill>
                <a:highlight>
                  <a:schemeClr val="lt1"/>
                </a:highlight>
              </a:rPr>
              <a:t>Notre projet s’inscrit dans le cadre de E-recrutement ,ou bien recrutement en ligne qui fait référence à la digitalisation du processus de recrutement grâce à l’internet.</a:t>
            </a:r>
            <a:endParaRPr>
              <a:solidFill>
                <a:schemeClr val="dk1"/>
              </a:solidFill>
            </a:endParaRPr>
          </a:p>
          <a:p>
            <a:pPr marL="0" lvl="0" indent="0" algn="l" rtl="0">
              <a:lnSpc>
                <a:spcPct val="100000"/>
              </a:lnSpc>
              <a:spcBef>
                <a:spcPts val="0"/>
              </a:spcBef>
              <a:spcAft>
                <a:spcPts val="0"/>
              </a:spcAft>
              <a:buSzPts val="1100"/>
              <a:buNone/>
            </a:pPr>
            <a:r>
              <a:rPr lang="en"/>
              <a:t>12 secondes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 passe maintenant à notre problématique qui consiste à la sélection traditionnelle des candidats pour une tel offre d’emploi. En effet cette sélection s’effectue en se basant sur une postulation par main ou bien par email. </a:t>
            </a:r>
            <a:endParaRPr/>
          </a:p>
          <a:p>
            <a:pPr marL="0" lvl="0" indent="0" algn="l" rtl="0">
              <a:lnSpc>
                <a:spcPct val="100000"/>
              </a:lnSpc>
              <a:spcBef>
                <a:spcPts val="0"/>
              </a:spcBef>
              <a:spcAft>
                <a:spcPts val="0"/>
              </a:spcAft>
              <a:buSzPts val="1100"/>
              <a:buNone/>
            </a:pPr>
            <a:r>
              <a:rPr lang="en"/>
              <a:t>C’est pour cela que le département RH perd en terme de ressources matérielles et temporelle pour analyser les cvs des candidats et trouver  celui qui est le plus adéquat à une offre d’emploi donnée.</a:t>
            </a:r>
            <a:endParaRPr/>
          </a:p>
          <a:p>
            <a:pPr marL="0" lvl="0" indent="0" algn="l" rtl="0">
              <a:lnSpc>
                <a:spcPct val="100000"/>
              </a:lnSpc>
              <a:spcBef>
                <a:spcPts val="0"/>
              </a:spcBef>
              <a:spcAft>
                <a:spcPts val="0"/>
              </a:spcAft>
              <a:buSzPts val="1100"/>
              <a:buNone/>
            </a:pPr>
            <a:r>
              <a:rPr lang="en"/>
              <a:t>30 secondes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 passe maintenant  à la partie de l’étude de l’existant qui se compose d’une part  des solutions nationales : parmi lesquelles on trouve notre la plateforme de notre startup recinov et la plateforme de l’entreprise adecco. </a:t>
            </a:r>
            <a:endParaRPr/>
          </a:p>
          <a:p>
            <a:pPr marL="0" lvl="0" indent="0" algn="l" rtl="0">
              <a:lnSpc>
                <a:spcPct val="100000"/>
              </a:lnSpc>
              <a:spcBef>
                <a:spcPts val="0"/>
              </a:spcBef>
              <a:spcAft>
                <a:spcPts val="0"/>
              </a:spcAft>
              <a:buSzPts val="1100"/>
              <a:buNone/>
            </a:pPr>
            <a:r>
              <a:rPr lang="en"/>
              <a:t>Et d’autre part des solutions internationales parmi lesquelles les plateformes de recrutement indeed et candidatezip.</a:t>
            </a:r>
            <a:endParaRPr/>
          </a:p>
          <a:p>
            <a:pPr marL="0" lvl="0" indent="0" algn="l" rtl="0">
              <a:lnSpc>
                <a:spcPct val="100000"/>
              </a:lnSpc>
              <a:spcBef>
                <a:spcPts val="0"/>
              </a:spcBef>
              <a:spcAft>
                <a:spcPts val="0"/>
              </a:spcAft>
              <a:buSzPts val="1100"/>
              <a:buNone/>
            </a:pPr>
            <a:r>
              <a:rPr lang="en"/>
              <a:t>20 secondes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1" name="Google Shape;12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200">
                <a:solidFill>
                  <a:schemeClr val="dk1"/>
                </a:solidFill>
                <a:latin typeface="Montserrat"/>
                <a:ea typeface="Montserrat"/>
                <a:cs typeface="Montserrat"/>
                <a:sym typeface="Montserrat"/>
              </a:rPr>
              <a:t>Pour la critique de l’existant on note que la solution précédente de notre startup recinov n’accepte pas les cvs en format image, n’assure pas l’extraction de la section certification et l’extraction des sections education et experiences est faibles.</a:t>
            </a:r>
            <a:endParaRPr sz="1200">
              <a:solidFill>
                <a:schemeClr val="dk1"/>
              </a:solidFill>
              <a:latin typeface="Montserrat"/>
              <a:ea typeface="Montserrat"/>
              <a:cs typeface="Montserrat"/>
              <a:sym typeface="Montserrat"/>
            </a:endParaRPr>
          </a:p>
          <a:p>
            <a:pPr marL="457200" lvl="0" indent="0" algn="l" rtl="0">
              <a:lnSpc>
                <a:spcPct val="100000"/>
              </a:lnSpc>
              <a:spcBef>
                <a:spcPts val="0"/>
              </a:spcBef>
              <a:spcAft>
                <a:spcPts val="0"/>
              </a:spcAft>
              <a:buNone/>
            </a:pPr>
            <a:r>
              <a:rPr lang="en" sz="1200">
                <a:solidFill>
                  <a:schemeClr val="dk1"/>
                </a:solidFill>
                <a:latin typeface="Montserrat"/>
                <a:ea typeface="Montserrat"/>
                <a:cs typeface="Montserrat"/>
                <a:sym typeface="Montserrat"/>
              </a:rPr>
              <a:t>Et pour les autres solutions disponibles, on note que l’extraction des informations est de précision moyenne.</a:t>
            </a:r>
            <a:endParaRPr sz="12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1200" b="1">
                <a:solidFill>
                  <a:schemeClr val="dk1"/>
                </a:solidFill>
                <a:latin typeface="Caveat"/>
                <a:ea typeface="Caveat"/>
                <a:cs typeface="Caveat"/>
                <a:sym typeface="Caveat"/>
              </a:rPr>
              <a:t>40 secondes</a:t>
            </a:r>
            <a:endParaRPr sz="1200" b="1">
              <a:solidFill>
                <a:schemeClr val="dk1"/>
              </a:solidFill>
              <a:latin typeface="Caveat"/>
              <a:ea typeface="Caveat"/>
              <a:cs typeface="Caveat"/>
              <a:sym typeface="Caveat"/>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4"/>
        <p:cNvGrpSpPr/>
        <p:nvPr/>
      </p:nvGrpSpPr>
      <p:grpSpPr>
        <a:xfrm>
          <a:off x="0" y="0"/>
          <a:ext cx="0" cy="0"/>
          <a:chOff x="0" y="0"/>
          <a:chExt cx="0" cy="0"/>
        </a:xfrm>
      </p:grpSpPr>
      <p:sp>
        <p:nvSpPr>
          <p:cNvPr id="135" name="Google Shape;135;p11"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1"/>
          <p:cNvGrpSpPr/>
          <p:nvPr/>
        </p:nvGrpSpPr>
        <p:grpSpPr>
          <a:xfrm rot="10800000">
            <a:off x="412576" y="175034"/>
            <a:ext cx="1039327" cy="142875"/>
            <a:chOff x="4728306" y="878988"/>
            <a:chExt cx="1385769" cy="190500"/>
          </a:xfrm>
        </p:grpSpPr>
        <p:sp>
          <p:nvSpPr>
            <p:cNvPr id="137" name="Google Shape;137;p11"/>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8" name="Google Shape;138;p11"/>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9" name="Google Shape;139;p11"/>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40" name="Google Shape;140;p11"/>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41" name="Google Shape;141;p11"/>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42" name="Google Shape;142;p11"/>
          <p:cNvGrpSpPr/>
          <p:nvPr/>
        </p:nvGrpSpPr>
        <p:grpSpPr>
          <a:xfrm>
            <a:off x="7577276" y="171568"/>
            <a:ext cx="1039327" cy="142875"/>
            <a:chOff x="4728306" y="878988"/>
            <a:chExt cx="1385769" cy="190500"/>
          </a:xfrm>
        </p:grpSpPr>
        <p:sp>
          <p:nvSpPr>
            <p:cNvPr id="143" name="Google Shape;143;p11"/>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44" name="Google Shape;144;p11"/>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45" name="Google Shape;145;p11"/>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46" name="Google Shape;146;p11"/>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47" name="Google Shape;147;p11"/>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8"/>
        <p:cNvGrpSpPr/>
        <p:nvPr/>
      </p:nvGrpSpPr>
      <p:grpSpPr>
        <a:xfrm>
          <a:off x="0" y="0"/>
          <a:ext cx="0" cy="0"/>
          <a:chOff x="0" y="0"/>
          <a:chExt cx="0" cy="0"/>
        </a:xfrm>
      </p:grpSpPr>
      <p:sp>
        <p:nvSpPr>
          <p:cNvPr id="149" name="Google Shape;149;p12"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2"/>
          <p:cNvGrpSpPr/>
          <p:nvPr/>
        </p:nvGrpSpPr>
        <p:grpSpPr>
          <a:xfrm rot="10800000">
            <a:off x="412576" y="175034"/>
            <a:ext cx="1039327" cy="142875"/>
            <a:chOff x="4728306" y="878988"/>
            <a:chExt cx="1385769" cy="190500"/>
          </a:xfrm>
        </p:grpSpPr>
        <p:sp>
          <p:nvSpPr>
            <p:cNvPr id="151" name="Google Shape;151;p12"/>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52" name="Google Shape;152;p12"/>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53" name="Google Shape;153;p12"/>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54" name="Google Shape;154;p12"/>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55" name="Google Shape;155;p12"/>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56" name="Google Shape;156;p12"/>
          <p:cNvGrpSpPr/>
          <p:nvPr/>
        </p:nvGrpSpPr>
        <p:grpSpPr>
          <a:xfrm>
            <a:off x="7577276" y="171568"/>
            <a:ext cx="1039327" cy="142875"/>
            <a:chOff x="4728306" y="878988"/>
            <a:chExt cx="1385769" cy="190500"/>
          </a:xfrm>
        </p:grpSpPr>
        <p:sp>
          <p:nvSpPr>
            <p:cNvPr id="157" name="Google Shape;157;p12"/>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58" name="Google Shape;158;p12"/>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59" name="Google Shape;159;p12"/>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0" name="Google Shape;160;p12"/>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61" name="Google Shape;161;p12"/>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2"/>
        <p:cNvGrpSpPr/>
        <p:nvPr/>
      </p:nvGrpSpPr>
      <p:grpSpPr>
        <a:xfrm>
          <a:off x="0" y="0"/>
          <a:ext cx="0" cy="0"/>
          <a:chOff x="0" y="0"/>
          <a:chExt cx="0" cy="0"/>
        </a:xfrm>
      </p:grpSpPr>
      <p:sp>
        <p:nvSpPr>
          <p:cNvPr id="163" name="Google Shape;163;p13"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a:off x="412576" y="175034"/>
            <a:ext cx="1039327" cy="142875"/>
            <a:chOff x="4728306" y="878988"/>
            <a:chExt cx="1385769" cy="190500"/>
          </a:xfrm>
        </p:grpSpPr>
        <p:sp>
          <p:nvSpPr>
            <p:cNvPr id="165" name="Google Shape;165;p13"/>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6" name="Google Shape;166;p13"/>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7" name="Google Shape;167;p13"/>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8" name="Google Shape;168;p13"/>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69" name="Google Shape;169;p13"/>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70" name="Google Shape;170;p13"/>
          <p:cNvGrpSpPr/>
          <p:nvPr/>
        </p:nvGrpSpPr>
        <p:grpSpPr>
          <a:xfrm>
            <a:off x="7577276" y="171568"/>
            <a:ext cx="1039327" cy="142875"/>
            <a:chOff x="4728306" y="878988"/>
            <a:chExt cx="1385769" cy="190500"/>
          </a:xfrm>
        </p:grpSpPr>
        <p:sp>
          <p:nvSpPr>
            <p:cNvPr id="171" name="Google Shape;171;p13"/>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2" name="Google Shape;172;p13"/>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3" name="Google Shape;173;p13"/>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4" name="Google Shape;174;p13"/>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75" name="Google Shape;175;p13"/>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1" name="Google Shape;181;p15"/>
          <p:cNvSpPr txBox="1">
            <a:spLocks noGrp="1"/>
          </p:cNvSpPr>
          <p:nvPr>
            <p:ph type="title" idx="2"/>
          </p:nvPr>
        </p:nvSpPr>
        <p:spPr>
          <a:xfrm flipH="1">
            <a:off x="1033550" y="1377577"/>
            <a:ext cx="940500" cy="572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500"/>
              <a:buNone/>
              <a:defRPr sz="4000" b="1"/>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a:endParaRPr/>
          </a:p>
        </p:txBody>
      </p:sp>
      <p:sp>
        <p:nvSpPr>
          <p:cNvPr id="182" name="Google Shape;182;p15"/>
          <p:cNvSpPr txBox="1">
            <a:spLocks noGrp="1"/>
          </p:cNvSpPr>
          <p:nvPr>
            <p:ph type="subTitle" idx="1"/>
          </p:nvPr>
        </p:nvSpPr>
        <p:spPr>
          <a:xfrm>
            <a:off x="1033550" y="2480675"/>
            <a:ext cx="2636100" cy="381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sz="1400"/>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183" name="Google Shape;183;p15"/>
          <p:cNvSpPr txBox="1">
            <a:spLocks noGrp="1"/>
          </p:cNvSpPr>
          <p:nvPr>
            <p:ph type="subTitle" idx="3"/>
          </p:nvPr>
        </p:nvSpPr>
        <p:spPr>
          <a:xfrm>
            <a:off x="1033550" y="1945416"/>
            <a:ext cx="31929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84" name="Google Shape;184;p15"/>
          <p:cNvSpPr txBox="1">
            <a:spLocks noGrp="1"/>
          </p:cNvSpPr>
          <p:nvPr>
            <p:ph type="title" idx="4"/>
          </p:nvPr>
        </p:nvSpPr>
        <p:spPr>
          <a:xfrm flipH="1">
            <a:off x="1033525" y="3039450"/>
            <a:ext cx="940500" cy="572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500"/>
              <a:buNone/>
              <a:defRPr sz="4000" b="1"/>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a:endParaRPr/>
          </a:p>
        </p:txBody>
      </p:sp>
      <p:sp>
        <p:nvSpPr>
          <p:cNvPr id="185" name="Google Shape;185;p15"/>
          <p:cNvSpPr txBox="1">
            <a:spLocks noGrp="1"/>
          </p:cNvSpPr>
          <p:nvPr>
            <p:ph type="subTitle" idx="5"/>
          </p:nvPr>
        </p:nvSpPr>
        <p:spPr>
          <a:xfrm>
            <a:off x="1033550" y="4167677"/>
            <a:ext cx="2636100" cy="381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sz="1400"/>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186" name="Google Shape;186;p15"/>
          <p:cNvSpPr txBox="1">
            <a:spLocks noGrp="1"/>
          </p:cNvSpPr>
          <p:nvPr>
            <p:ph type="subTitle" idx="6"/>
          </p:nvPr>
        </p:nvSpPr>
        <p:spPr>
          <a:xfrm>
            <a:off x="1033550" y="3613450"/>
            <a:ext cx="31929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87" name="Google Shape;187;p15"/>
          <p:cNvSpPr txBox="1">
            <a:spLocks noGrp="1"/>
          </p:cNvSpPr>
          <p:nvPr>
            <p:ph type="title" idx="7"/>
          </p:nvPr>
        </p:nvSpPr>
        <p:spPr>
          <a:xfrm flipH="1">
            <a:off x="7169950" y="1377578"/>
            <a:ext cx="940500" cy="5727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2500"/>
              <a:buNone/>
              <a:defRPr sz="4000" b="1"/>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a:endParaRPr/>
          </a:p>
        </p:txBody>
      </p:sp>
      <p:sp>
        <p:nvSpPr>
          <p:cNvPr id="188" name="Google Shape;188;p15"/>
          <p:cNvSpPr txBox="1">
            <a:spLocks noGrp="1"/>
          </p:cNvSpPr>
          <p:nvPr>
            <p:ph type="subTitle" idx="8"/>
          </p:nvPr>
        </p:nvSpPr>
        <p:spPr>
          <a:xfrm>
            <a:off x="5474325" y="2480675"/>
            <a:ext cx="2636100" cy="3810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1600"/>
              <a:buNone/>
              <a:defRPr sz="1400"/>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189" name="Google Shape;189;p15"/>
          <p:cNvSpPr txBox="1">
            <a:spLocks noGrp="1"/>
          </p:cNvSpPr>
          <p:nvPr>
            <p:ph type="subTitle" idx="9"/>
          </p:nvPr>
        </p:nvSpPr>
        <p:spPr>
          <a:xfrm>
            <a:off x="4917550" y="1945416"/>
            <a:ext cx="3192900" cy="3384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90" name="Google Shape;190;p15"/>
          <p:cNvSpPr txBox="1">
            <a:spLocks noGrp="1"/>
          </p:cNvSpPr>
          <p:nvPr>
            <p:ph type="title" idx="13"/>
          </p:nvPr>
        </p:nvSpPr>
        <p:spPr>
          <a:xfrm flipH="1">
            <a:off x="7169950" y="3039450"/>
            <a:ext cx="940500" cy="5727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2500"/>
              <a:buNone/>
              <a:defRPr sz="4000" b="1"/>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a:endParaRPr/>
          </a:p>
        </p:txBody>
      </p:sp>
      <p:sp>
        <p:nvSpPr>
          <p:cNvPr id="191" name="Google Shape;191;p15"/>
          <p:cNvSpPr txBox="1">
            <a:spLocks noGrp="1"/>
          </p:cNvSpPr>
          <p:nvPr>
            <p:ph type="subTitle" idx="14"/>
          </p:nvPr>
        </p:nvSpPr>
        <p:spPr>
          <a:xfrm>
            <a:off x="5474325" y="4167677"/>
            <a:ext cx="2636100" cy="3810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1600"/>
              <a:buNone/>
              <a:defRPr sz="1400"/>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192" name="Google Shape;192;p15"/>
          <p:cNvSpPr txBox="1">
            <a:spLocks noGrp="1"/>
          </p:cNvSpPr>
          <p:nvPr>
            <p:ph type="subTitle" idx="15"/>
          </p:nvPr>
        </p:nvSpPr>
        <p:spPr>
          <a:xfrm>
            <a:off x="4917550" y="3613450"/>
            <a:ext cx="3192900" cy="3384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193" name="Google Shape;193;p15"/>
          <p:cNvGrpSpPr/>
          <p:nvPr/>
        </p:nvGrpSpPr>
        <p:grpSpPr>
          <a:xfrm>
            <a:off x="-969899" y="3989306"/>
            <a:ext cx="1803577" cy="1558579"/>
            <a:chOff x="-969899" y="3989306"/>
            <a:chExt cx="1803577" cy="1558579"/>
          </a:xfrm>
        </p:grpSpPr>
        <p:grpSp>
          <p:nvGrpSpPr>
            <p:cNvPr id="194" name="Google Shape;194;p15"/>
            <p:cNvGrpSpPr/>
            <p:nvPr/>
          </p:nvGrpSpPr>
          <p:grpSpPr>
            <a:xfrm>
              <a:off x="-699845" y="4032775"/>
              <a:ext cx="777174" cy="1001897"/>
              <a:chOff x="-699845" y="4032775"/>
              <a:chExt cx="777174" cy="1001897"/>
            </a:xfrm>
          </p:grpSpPr>
          <p:sp>
            <p:nvSpPr>
              <p:cNvPr id="195" name="Google Shape;195;p15"/>
              <p:cNvSpPr/>
              <p:nvPr/>
            </p:nvSpPr>
            <p:spPr>
              <a:xfrm>
                <a:off x="-699845" y="4054782"/>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5"/>
              <p:cNvSpPr/>
              <p:nvPr/>
            </p:nvSpPr>
            <p:spPr>
              <a:xfrm>
                <a:off x="22507" y="4032775"/>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5"/>
              <p:cNvSpPr/>
              <p:nvPr/>
            </p:nvSpPr>
            <p:spPr>
              <a:xfrm>
                <a:off x="-344653" y="4547149"/>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 name="Google Shape;198;p15"/>
            <p:cNvSpPr/>
            <p:nvPr/>
          </p:nvSpPr>
          <p:spPr>
            <a:xfrm>
              <a:off x="-621306" y="4385709"/>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5"/>
            <p:cNvSpPr/>
            <p:nvPr/>
          </p:nvSpPr>
          <p:spPr>
            <a:xfrm>
              <a:off x="-2920" y="4363854"/>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5"/>
            <p:cNvSpPr/>
            <p:nvPr/>
          </p:nvSpPr>
          <p:spPr>
            <a:xfrm>
              <a:off x="-348577" y="4011249"/>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5"/>
            <p:cNvSpPr/>
            <p:nvPr/>
          </p:nvSpPr>
          <p:spPr>
            <a:xfrm>
              <a:off x="-138934" y="3989307"/>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5"/>
            <p:cNvSpPr/>
            <p:nvPr/>
          </p:nvSpPr>
          <p:spPr>
            <a:xfrm>
              <a:off x="-372053" y="4223325"/>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5"/>
            <p:cNvSpPr/>
            <p:nvPr/>
          </p:nvSpPr>
          <p:spPr>
            <a:xfrm>
              <a:off x="-164361" y="4868277"/>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5"/>
            <p:cNvSpPr/>
            <p:nvPr/>
          </p:nvSpPr>
          <p:spPr>
            <a:xfrm>
              <a:off x="226779" y="4995523"/>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5"/>
            <p:cNvSpPr/>
            <p:nvPr/>
          </p:nvSpPr>
          <p:spPr>
            <a:xfrm>
              <a:off x="474081" y="4841338"/>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5"/>
            <p:cNvSpPr/>
            <p:nvPr/>
          </p:nvSpPr>
          <p:spPr>
            <a:xfrm>
              <a:off x="-185887" y="5498214"/>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5"/>
            <p:cNvSpPr/>
            <p:nvPr/>
          </p:nvSpPr>
          <p:spPr>
            <a:xfrm>
              <a:off x="38925" y="4786012"/>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5"/>
            <p:cNvSpPr/>
            <p:nvPr/>
          </p:nvSpPr>
          <p:spPr>
            <a:xfrm>
              <a:off x="-589259" y="4875599"/>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5"/>
            <p:cNvSpPr/>
            <p:nvPr/>
          </p:nvSpPr>
          <p:spPr>
            <a:xfrm>
              <a:off x="-677815" y="5502489"/>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5"/>
            <p:cNvSpPr/>
            <p:nvPr/>
          </p:nvSpPr>
          <p:spPr>
            <a:xfrm>
              <a:off x="-969899" y="4645526"/>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5"/>
            <p:cNvSpPr/>
            <p:nvPr/>
          </p:nvSpPr>
          <p:spPr>
            <a:xfrm>
              <a:off x="289933" y="3989306"/>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5"/>
            <p:cNvSpPr/>
            <p:nvPr/>
          </p:nvSpPr>
          <p:spPr>
            <a:xfrm>
              <a:off x="615706" y="4527246"/>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5"/>
            <p:cNvSpPr/>
            <p:nvPr/>
          </p:nvSpPr>
          <p:spPr>
            <a:xfrm>
              <a:off x="682255" y="4585290"/>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15"/>
          <p:cNvGrpSpPr/>
          <p:nvPr/>
        </p:nvGrpSpPr>
        <p:grpSpPr>
          <a:xfrm flipH="1">
            <a:off x="-74414" y="391900"/>
            <a:ext cx="1040637" cy="901375"/>
            <a:chOff x="948060" y="3972813"/>
            <a:chExt cx="1040637" cy="901375"/>
          </a:xfrm>
        </p:grpSpPr>
        <p:grpSp>
          <p:nvGrpSpPr>
            <p:cNvPr id="215" name="Google Shape;215;p15"/>
            <p:cNvGrpSpPr/>
            <p:nvPr/>
          </p:nvGrpSpPr>
          <p:grpSpPr>
            <a:xfrm flipH="1">
              <a:off x="948060" y="3972813"/>
              <a:ext cx="716725" cy="901375"/>
              <a:chOff x="-3888525" y="-2483300"/>
              <a:chExt cx="716725" cy="901375"/>
            </a:xfrm>
          </p:grpSpPr>
          <p:sp>
            <p:nvSpPr>
              <p:cNvPr id="216" name="Google Shape;216;p15"/>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5"/>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 name="Google Shape;218;p15"/>
            <p:cNvGrpSpPr/>
            <p:nvPr/>
          </p:nvGrpSpPr>
          <p:grpSpPr>
            <a:xfrm flipH="1">
              <a:off x="1664772" y="4493938"/>
              <a:ext cx="323925" cy="323650"/>
              <a:chOff x="1608625" y="299800"/>
              <a:chExt cx="323925" cy="323650"/>
            </a:xfrm>
          </p:grpSpPr>
          <p:sp>
            <p:nvSpPr>
              <p:cNvPr id="219" name="Google Shape;219;p15"/>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5"/>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5"/>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2" name="Google Shape;222;p15"/>
          <p:cNvGrpSpPr/>
          <p:nvPr/>
        </p:nvGrpSpPr>
        <p:grpSpPr>
          <a:xfrm>
            <a:off x="8530769" y="1433443"/>
            <a:ext cx="1019565" cy="1290805"/>
            <a:chOff x="-4017975" y="-49702"/>
            <a:chExt cx="1162825" cy="1472177"/>
          </a:xfrm>
        </p:grpSpPr>
        <p:sp>
          <p:nvSpPr>
            <p:cNvPr id="223" name="Google Shape;223;p1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5"/>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2598875" y="787425"/>
            <a:ext cx="3946500" cy="1175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9000"/>
            </a:lvl1pPr>
            <a:lvl2pPr lvl="1" algn="ctr">
              <a:lnSpc>
                <a:spcPct val="100000"/>
              </a:lnSpc>
              <a:spcBef>
                <a:spcPts val="0"/>
              </a:spcBef>
              <a:spcAft>
                <a:spcPts val="0"/>
              </a:spcAft>
              <a:buSzPts val="4000"/>
              <a:buNone/>
              <a:defRPr sz="4000" b="1"/>
            </a:lvl2pPr>
            <a:lvl3pPr lvl="2" algn="ctr">
              <a:lnSpc>
                <a:spcPct val="100000"/>
              </a:lnSpc>
              <a:spcBef>
                <a:spcPts val="0"/>
              </a:spcBef>
              <a:spcAft>
                <a:spcPts val="0"/>
              </a:spcAft>
              <a:buSzPts val="4000"/>
              <a:buNone/>
              <a:defRPr sz="4000" b="1"/>
            </a:lvl3pPr>
            <a:lvl4pPr lvl="3" algn="ctr">
              <a:lnSpc>
                <a:spcPct val="100000"/>
              </a:lnSpc>
              <a:spcBef>
                <a:spcPts val="0"/>
              </a:spcBef>
              <a:spcAft>
                <a:spcPts val="0"/>
              </a:spcAft>
              <a:buSzPts val="4000"/>
              <a:buNone/>
              <a:defRPr sz="4000" b="1"/>
            </a:lvl4pPr>
            <a:lvl5pPr lvl="4" algn="ctr">
              <a:lnSpc>
                <a:spcPct val="100000"/>
              </a:lnSpc>
              <a:spcBef>
                <a:spcPts val="0"/>
              </a:spcBef>
              <a:spcAft>
                <a:spcPts val="0"/>
              </a:spcAft>
              <a:buSzPts val="4000"/>
              <a:buNone/>
              <a:defRPr sz="4000" b="1"/>
            </a:lvl5pPr>
            <a:lvl6pPr lvl="5" algn="ctr">
              <a:lnSpc>
                <a:spcPct val="100000"/>
              </a:lnSpc>
              <a:spcBef>
                <a:spcPts val="0"/>
              </a:spcBef>
              <a:spcAft>
                <a:spcPts val="0"/>
              </a:spcAft>
              <a:buSzPts val="4000"/>
              <a:buNone/>
              <a:defRPr sz="4000" b="1"/>
            </a:lvl6pPr>
            <a:lvl7pPr lvl="6" algn="ctr">
              <a:lnSpc>
                <a:spcPct val="100000"/>
              </a:lnSpc>
              <a:spcBef>
                <a:spcPts val="0"/>
              </a:spcBef>
              <a:spcAft>
                <a:spcPts val="0"/>
              </a:spcAft>
              <a:buSzPts val="4000"/>
              <a:buNone/>
              <a:defRPr sz="4000" b="1"/>
            </a:lvl7pPr>
            <a:lvl8pPr lvl="7" algn="ctr">
              <a:lnSpc>
                <a:spcPct val="100000"/>
              </a:lnSpc>
              <a:spcBef>
                <a:spcPts val="0"/>
              </a:spcBef>
              <a:spcAft>
                <a:spcPts val="0"/>
              </a:spcAft>
              <a:buSzPts val="4000"/>
              <a:buNone/>
              <a:defRPr sz="4000" b="1"/>
            </a:lvl8pPr>
            <a:lvl9pPr lvl="8" algn="ctr">
              <a:lnSpc>
                <a:spcPct val="100000"/>
              </a:lnSpc>
              <a:spcBef>
                <a:spcPts val="0"/>
              </a:spcBef>
              <a:spcAft>
                <a:spcPts val="0"/>
              </a:spcAft>
              <a:buSzPts val="4000"/>
              <a:buNone/>
              <a:defRPr sz="4000" b="1"/>
            </a:lvl9pPr>
          </a:lstStyle>
          <a:p>
            <a:endParaRPr/>
          </a:p>
        </p:txBody>
      </p:sp>
      <p:sp>
        <p:nvSpPr>
          <p:cNvPr id="232" name="Google Shape;232;p16"/>
          <p:cNvSpPr txBox="1">
            <a:spLocks noGrp="1"/>
          </p:cNvSpPr>
          <p:nvPr>
            <p:ph type="title" idx="2"/>
          </p:nvPr>
        </p:nvSpPr>
        <p:spPr>
          <a:xfrm>
            <a:off x="2598625" y="2347850"/>
            <a:ext cx="3946500" cy="1229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4000">
                <a:latin typeface="Jost"/>
                <a:ea typeface="Jost"/>
                <a:cs typeface="Jost"/>
                <a:sym typeface="Jost"/>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33" name="Google Shape;233;p16"/>
          <p:cNvSpPr txBox="1">
            <a:spLocks noGrp="1"/>
          </p:cNvSpPr>
          <p:nvPr>
            <p:ph type="subTitle" idx="1"/>
          </p:nvPr>
        </p:nvSpPr>
        <p:spPr>
          <a:xfrm>
            <a:off x="2598875" y="3643263"/>
            <a:ext cx="3946500" cy="7128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grpSp>
        <p:nvGrpSpPr>
          <p:cNvPr id="234" name="Google Shape;234;p16"/>
          <p:cNvGrpSpPr/>
          <p:nvPr/>
        </p:nvGrpSpPr>
        <p:grpSpPr>
          <a:xfrm flipH="1">
            <a:off x="7451744" y="244568"/>
            <a:ext cx="1019565" cy="1290805"/>
            <a:chOff x="-4017975" y="-49702"/>
            <a:chExt cx="1162825" cy="1472177"/>
          </a:xfrm>
        </p:grpSpPr>
        <p:sp>
          <p:nvSpPr>
            <p:cNvPr id="235" name="Google Shape;235;p16"/>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6"/>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6"/>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6"/>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6"/>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6"/>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6"/>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16"/>
          <p:cNvGrpSpPr/>
          <p:nvPr/>
        </p:nvGrpSpPr>
        <p:grpSpPr>
          <a:xfrm flipH="1">
            <a:off x="2648022" y="-702112"/>
            <a:ext cx="1516025" cy="1489525"/>
            <a:chOff x="-3888525" y="-3012325"/>
            <a:chExt cx="1516025" cy="1489525"/>
          </a:xfrm>
        </p:grpSpPr>
        <p:sp>
          <p:nvSpPr>
            <p:cNvPr id="243" name="Google Shape;243;p16"/>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6"/>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6"/>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6"/>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6"/>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6"/>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6"/>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6"/>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6"/>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6"/>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6"/>
          <p:cNvGrpSpPr/>
          <p:nvPr/>
        </p:nvGrpSpPr>
        <p:grpSpPr>
          <a:xfrm flipH="1">
            <a:off x="579363" y="3923368"/>
            <a:ext cx="1938846" cy="1720830"/>
            <a:chOff x="-1873362" y="2120543"/>
            <a:chExt cx="1938846" cy="1720830"/>
          </a:xfrm>
        </p:grpSpPr>
        <p:sp>
          <p:nvSpPr>
            <p:cNvPr id="255" name="Google Shape;255;p16"/>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6"/>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6"/>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6"/>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6"/>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6"/>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6"/>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6"/>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6"/>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6"/>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6"/>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6"/>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6"/>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6"/>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6"/>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6"/>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 name="Google Shape;274;p16"/>
          <p:cNvGrpSpPr/>
          <p:nvPr/>
        </p:nvGrpSpPr>
        <p:grpSpPr>
          <a:xfrm flipH="1">
            <a:off x="-1155987" y="-338232"/>
            <a:ext cx="1938846" cy="1720830"/>
            <a:chOff x="-1873362" y="2120543"/>
            <a:chExt cx="1938846" cy="1720830"/>
          </a:xfrm>
        </p:grpSpPr>
        <p:sp>
          <p:nvSpPr>
            <p:cNvPr id="275" name="Google Shape;275;p16"/>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6"/>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6"/>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6"/>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6"/>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6"/>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6"/>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6"/>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6"/>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6"/>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6"/>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6"/>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6"/>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6"/>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6"/>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6"/>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6"/>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6"/>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6"/>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94"/>
        <p:cNvGrpSpPr/>
        <p:nvPr/>
      </p:nvGrpSpPr>
      <p:grpSpPr>
        <a:xfrm>
          <a:off x="0" y="0"/>
          <a:ext cx="0" cy="0"/>
          <a:chOff x="0" y="0"/>
          <a:chExt cx="0" cy="0"/>
        </a:xfrm>
      </p:grpSpPr>
      <p:sp>
        <p:nvSpPr>
          <p:cNvPr id="295" name="Google Shape;295;p17"/>
          <p:cNvSpPr txBox="1">
            <a:spLocks noGrp="1"/>
          </p:cNvSpPr>
          <p:nvPr>
            <p:ph type="title"/>
          </p:nvPr>
        </p:nvSpPr>
        <p:spPr>
          <a:xfrm>
            <a:off x="1940550" y="3438075"/>
            <a:ext cx="5262900" cy="363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2"/>
              </a:buClr>
              <a:buSzPts val="4200"/>
              <a:buNone/>
              <a:defRPr sz="2000" b="1"/>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96" name="Google Shape;296;p17"/>
          <p:cNvSpPr txBox="1">
            <a:spLocks noGrp="1"/>
          </p:cNvSpPr>
          <p:nvPr>
            <p:ph type="subTitle" idx="1"/>
          </p:nvPr>
        </p:nvSpPr>
        <p:spPr>
          <a:xfrm>
            <a:off x="1940550" y="1342425"/>
            <a:ext cx="5262900" cy="1592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100"/>
              <a:buNone/>
              <a:defRPr sz="2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97" name="Google Shape;297;p17"/>
          <p:cNvGrpSpPr/>
          <p:nvPr/>
        </p:nvGrpSpPr>
        <p:grpSpPr>
          <a:xfrm>
            <a:off x="8103363" y="1111063"/>
            <a:ext cx="1040637" cy="901375"/>
            <a:chOff x="8457538" y="810363"/>
            <a:chExt cx="1040637" cy="901375"/>
          </a:xfrm>
        </p:grpSpPr>
        <p:grpSp>
          <p:nvGrpSpPr>
            <p:cNvPr id="298" name="Google Shape;298;p17"/>
            <p:cNvGrpSpPr/>
            <p:nvPr/>
          </p:nvGrpSpPr>
          <p:grpSpPr>
            <a:xfrm>
              <a:off x="8781450" y="810363"/>
              <a:ext cx="716725" cy="901375"/>
              <a:chOff x="-3888525" y="-2483300"/>
              <a:chExt cx="716725" cy="901375"/>
            </a:xfrm>
          </p:grpSpPr>
          <p:sp>
            <p:nvSpPr>
              <p:cNvPr id="299" name="Google Shape;299;p17"/>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7"/>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 name="Google Shape;301;p17"/>
            <p:cNvGrpSpPr/>
            <p:nvPr/>
          </p:nvGrpSpPr>
          <p:grpSpPr>
            <a:xfrm>
              <a:off x="8457538" y="1331488"/>
              <a:ext cx="323925" cy="323650"/>
              <a:chOff x="1608625" y="299800"/>
              <a:chExt cx="323925" cy="323650"/>
            </a:xfrm>
          </p:grpSpPr>
          <p:sp>
            <p:nvSpPr>
              <p:cNvPr id="302" name="Google Shape;302;p17"/>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7"/>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7"/>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5" name="Google Shape;305;p17"/>
          <p:cNvGrpSpPr/>
          <p:nvPr/>
        </p:nvGrpSpPr>
        <p:grpSpPr>
          <a:xfrm>
            <a:off x="214269" y="2098393"/>
            <a:ext cx="1019565" cy="1290805"/>
            <a:chOff x="-4017975" y="-49702"/>
            <a:chExt cx="1162825" cy="1472177"/>
          </a:xfrm>
        </p:grpSpPr>
        <p:sp>
          <p:nvSpPr>
            <p:cNvPr id="306" name="Google Shape;306;p17"/>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7"/>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7"/>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7"/>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7"/>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7"/>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7"/>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3"/>
        <p:cNvGrpSpPr/>
        <p:nvPr/>
      </p:nvGrpSpPr>
      <p:grpSpPr>
        <a:xfrm>
          <a:off x="0" y="0"/>
          <a:ext cx="0" cy="0"/>
          <a:chOff x="0" y="0"/>
          <a:chExt cx="0" cy="0"/>
        </a:xfrm>
      </p:grpSpPr>
      <p:sp>
        <p:nvSpPr>
          <p:cNvPr id="314" name="Google Shape;314;p18"/>
          <p:cNvSpPr txBox="1">
            <a:spLocks noGrp="1"/>
          </p:cNvSpPr>
          <p:nvPr>
            <p:ph type="ctrTitle"/>
          </p:nvPr>
        </p:nvSpPr>
        <p:spPr>
          <a:xfrm flipH="1">
            <a:off x="743325" y="1454185"/>
            <a:ext cx="6952800" cy="13395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5200"/>
              <a:buNone/>
              <a:defRPr sz="4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15" name="Google Shape;315;p18"/>
          <p:cNvSpPr txBox="1">
            <a:spLocks noGrp="1"/>
          </p:cNvSpPr>
          <p:nvPr>
            <p:ph type="subTitle" idx="1"/>
          </p:nvPr>
        </p:nvSpPr>
        <p:spPr>
          <a:xfrm flipH="1">
            <a:off x="743375" y="3242315"/>
            <a:ext cx="6952800" cy="447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316" name="Google Shape;316;p18"/>
          <p:cNvGrpSpPr/>
          <p:nvPr/>
        </p:nvGrpSpPr>
        <p:grpSpPr>
          <a:xfrm flipH="1">
            <a:off x="3452019" y="-348332"/>
            <a:ext cx="1019565" cy="1290805"/>
            <a:chOff x="-4017975" y="-49702"/>
            <a:chExt cx="1162825" cy="1472177"/>
          </a:xfrm>
        </p:grpSpPr>
        <p:sp>
          <p:nvSpPr>
            <p:cNvPr id="317" name="Google Shape;317;p18"/>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8"/>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8"/>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8"/>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8"/>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8"/>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8"/>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 name="Google Shape;324;p18"/>
          <p:cNvGrpSpPr/>
          <p:nvPr/>
        </p:nvGrpSpPr>
        <p:grpSpPr>
          <a:xfrm flipH="1">
            <a:off x="8425338" y="2120543"/>
            <a:ext cx="1938846" cy="1720830"/>
            <a:chOff x="-1873362" y="2120543"/>
            <a:chExt cx="1938846" cy="1720830"/>
          </a:xfrm>
        </p:grpSpPr>
        <p:sp>
          <p:nvSpPr>
            <p:cNvPr id="325" name="Google Shape;325;p18"/>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8"/>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8"/>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8"/>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8"/>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8"/>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8"/>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8"/>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8"/>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8"/>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8"/>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8"/>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8"/>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8"/>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8"/>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8"/>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8"/>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8"/>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8"/>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 name="Google Shape;344;p18"/>
          <p:cNvGrpSpPr/>
          <p:nvPr/>
        </p:nvGrpSpPr>
        <p:grpSpPr>
          <a:xfrm flipH="1">
            <a:off x="-1155987" y="-912707"/>
            <a:ext cx="1938846" cy="1720830"/>
            <a:chOff x="-1873362" y="2120543"/>
            <a:chExt cx="1938846" cy="1720830"/>
          </a:xfrm>
        </p:grpSpPr>
        <p:sp>
          <p:nvSpPr>
            <p:cNvPr id="345" name="Google Shape;345;p18"/>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8"/>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8"/>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8"/>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8"/>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8"/>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8"/>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8"/>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8"/>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8"/>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8"/>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8"/>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8"/>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8"/>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8"/>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8"/>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8"/>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8"/>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8"/>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 name="Google Shape;364;p18"/>
          <p:cNvGrpSpPr/>
          <p:nvPr/>
        </p:nvGrpSpPr>
        <p:grpSpPr>
          <a:xfrm flipH="1">
            <a:off x="6857372" y="-188512"/>
            <a:ext cx="1516025" cy="1489525"/>
            <a:chOff x="-3888525" y="-3012325"/>
            <a:chExt cx="1516025" cy="1489525"/>
          </a:xfrm>
        </p:grpSpPr>
        <p:sp>
          <p:nvSpPr>
            <p:cNvPr id="365" name="Google Shape;365;p18"/>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8"/>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8"/>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8"/>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8"/>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8"/>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8"/>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8"/>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8"/>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8"/>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8"/>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6"/>
        <p:cNvGrpSpPr/>
        <p:nvPr/>
      </p:nvGrpSpPr>
      <p:grpSpPr>
        <a:xfrm>
          <a:off x="0" y="0"/>
          <a:ext cx="0" cy="0"/>
          <a:chOff x="0" y="0"/>
          <a:chExt cx="0" cy="0"/>
        </a:xfrm>
      </p:grpSpPr>
      <p:sp>
        <p:nvSpPr>
          <p:cNvPr id="377" name="Google Shape;377;p19"/>
          <p:cNvSpPr txBox="1">
            <a:spLocks noGrp="1"/>
          </p:cNvSpPr>
          <p:nvPr>
            <p:ph type="body" idx="1"/>
          </p:nvPr>
        </p:nvSpPr>
        <p:spPr>
          <a:xfrm>
            <a:off x="782850" y="1995825"/>
            <a:ext cx="3904500" cy="2591400"/>
          </a:xfrm>
          <a:prstGeom prst="rect">
            <a:avLst/>
          </a:prstGeom>
          <a:noFill/>
          <a:ln>
            <a:noFill/>
          </a:ln>
        </p:spPr>
        <p:txBody>
          <a:bodyPr spcFirstLastPara="1" wrap="square" lIns="91425" tIns="0" rIns="91425" bIns="0" anchor="t" anchorCtr="0">
            <a:noAutofit/>
          </a:bodyPr>
          <a:lstStyle>
            <a:lvl1pPr marL="457200" lvl="0" indent="-317500" algn="l">
              <a:lnSpc>
                <a:spcPct val="100000"/>
              </a:lnSpc>
              <a:spcBef>
                <a:spcPts val="0"/>
              </a:spcBef>
              <a:spcAft>
                <a:spcPts val="0"/>
              </a:spcAft>
              <a:buSzPts val="14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378" name="Google Shape;378;p19"/>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9" name="Google Shape;379;p19"/>
          <p:cNvSpPr txBox="1">
            <a:spLocks noGrp="1"/>
          </p:cNvSpPr>
          <p:nvPr>
            <p:ph type="subTitle" idx="2"/>
          </p:nvPr>
        </p:nvSpPr>
        <p:spPr>
          <a:xfrm>
            <a:off x="1682625" y="1355275"/>
            <a:ext cx="5779200" cy="5355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0"/>
        <p:cNvGrpSpPr/>
        <p:nvPr/>
      </p:nvGrpSpPr>
      <p:grpSpPr>
        <a:xfrm>
          <a:off x="0" y="0"/>
          <a:ext cx="0" cy="0"/>
          <a:chOff x="0" y="0"/>
          <a:chExt cx="0" cy="0"/>
        </a:xfrm>
      </p:grpSpPr>
      <p:sp>
        <p:nvSpPr>
          <p:cNvPr id="381" name="Google Shape;381;p20"/>
          <p:cNvSpPr txBox="1">
            <a:spLocks noGrp="1"/>
          </p:cNvSpPr>
          <p:nvPr>
            <p:ph type="title"/>
          </p:nvPr>
        </p:nvSpPr>
        <p:spPr>
          <a:xfrm>
            <a:off x="917813" y="740425"/>
            <a:ext cx="3351600" cy="859200"/>
          </a:xfrm>
          <a:prstGeom prst="rect">
            <a:avLst/>
          </a:prstGeom>
          <a:noFill/>
          <a:ln>
            <a:noFill/>
          </a:ln>
        </p:spPr>
        <p:txBody>
          <a:bodyPr spcFirstLastPara="1" wrap="square" lIns="91425" tIns="0" rIns="91425" bIns="0" anchor="t" anchorCtr="0">
            <a:noAutofit/>
          </a:bodyPr>
          <a:lstStyle>
            <a:lvl1pPr marR="0" lvl="0" algn="l">
              <a:lnSpc>
                <a:spcPct val="100000"/>
              </a:lnSpc>
              <a:spcBef>
                <a:spcPts val="0"/>
              </a:spcBef>
              <a:spcAft>
                <a:spcPts val="0"/>
              </a:spcAft>
              <a:buClr>
                <a:schemeClr val="dk1"/>
              </a:buClr>
              <a:buSzPts val="2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2" name="Google Shape;382;p20"/>
          <p:cNvSpPr txBox="1">
            <a:spLocks noGrp="1"/>
          </p:cNvSpPr>
          <p:nvPr>
            <p:ph type="subTitle" idx="1"/>
          </p:nvPr>
        </p:nvSpPr>
        <p:spPr>
          <a:xfrm>
            <a:off x="4437188" y="3399874"/>
            <a:ext cx="3789000" cy="10032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383" name="Google Shape;383;p20"/>
          <p:cNvSpPr txBox="1">
            <a:spLocks noGrp="1"/>
          </p:cNvSpPr>
          <p:nvPr>
            <p:ph type="subTitle" idx="2"/>
          </p:nvPr>
        </p:nvSpPr>
        <p:spPr>
          <a:xfrm>
            <a:off x="4874588" y="2388438"/>
            <a:ext cx="3351600" cy="8592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Clr>
                <a:schemeClr val="dk1"/>
              </a:buClr>
              <a:buSzPts val="2000"/>
              <a:buNone/>
              <a:defRPr sz="28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384" name="Google Shape;384;p20"/>
          <p:cNvSpPr txBox="1">
            <a:spLocks noGrp="1"/>
          </p:cNvSpPr>
          <p:nvPr>
            <p:ph type="subTitle" idx="3"/>
          </p:nvPr>
        </p:nvSpPr>
        <p:spPr>
          <a:xfrm>
            <a:off x="917813" y="1751950"/>
            <a:ext cx="3789000" cy="10032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grpSp>
        <p:nvGrpSpPr>
          <p:cNvPr id="385" name="Google Shape;385;p20"/>
          <p:cNvGrpSpPr/>
          <p:nvPr/>
        </p:nvGrpSpPr>
        <p:grpSpPr>
          <a:xfrm rot="10800000">
            <a:off x="-287269" y="3176993"/>
            <a:ext cx="1803578" cy="1592367"/>
            <a:chOff x="-4912150" y="-393637"/>
            <a:chExt cx="2057000" cy="1816112"/>
          </a:xfrm>
        </p:grpSpPr>
        <p:sp>
          <p:nvSpPr>
            <p:cNvPr id="386" name="Google Shape;386;p20"/>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0"/>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0"/>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0"/>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0"/>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0"/>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0"/>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0"/>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0"/>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0"/>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0"/>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0"/>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0"/>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0"/>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0"/>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0"/>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0"/>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0"/>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20"/>
          <p:cNvGrpSpPr/>
          <p:nvPr/>
        </p:nvGrpSpPr>
        <p:grpSpPr>
          <a:xfrm>
            <a:off x="6039350" y="414138"/>
            <a:ext cx="1040637" cy="901375"/>
            <a:chOff x="8457538" y="810363"/>
            <a:chExt cx="1040637" cy="901375"/>
          </a:xfrm>
        </p:grpSpPr>
        <p:grpSp>
          <p:nvGrpSpPr>
            <p:cNvPr id="406" name="Google Shape;406;p20"/>
            <p:cNvGrpSpPr/>
            <p:nvPr/>
          </p:nvGrpSpPr>
          <p:grpSpPr>
            <a:xfrm>
              <a:off x="8781450" y="810363"/>
              <a:ext cx="716725" cy="901375"/>
              <a:chOff x="-3888525" y="-2483300"/>
              <a:chExt cx="716725" cy="901375"/>
            </a:xfrm>
          </p:grpSpPr>
          <p:sp>
            <p:nvSpPr>
              <p:cNvPr id="407" name="Google Shape;407;p20"/>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0"/>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 name="Google Shape;409;p20"/>
            <p:cNvGrpSpPr/>
            <p:nvPr/>
          </p:nvGrpSpPr>
          <p:grpSpPr>
            <a:xfrm>
              <a:off x="8457538" y="1331488"/>
              <a:ext cx="323925" cy="323650"/>
              <a:chOff x="1608625" y="299800"/>
              <a:chExt cx="323925" cy="323650"/>
            </a:xfrm>
          </p:grpSpPr>
          <p:sp>
            <p:nvSpPr>
              <p:cNvPr id="410" name="Google Shape;410;p20"/>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0"/>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0"/>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3" name="Google Shape;413;p20"/>
          <p:cNvGrpSpPr/>
          <p:nvPr/>
        </p:nvGrpSpPr>
        <p:grpSpPr>
          <a:xfrm>
            <a:off x="2021856" y="3530393"/>
            <a:ext cx="1019565" cy="1290805"/>
            <a:chOff x="-4017975" y="-49702"/>
            <a:chExt cx="1162825" cy="1472177"/>
          </a:xfrm>
        </p:grpSpPr>
        <p:sp>
          <p:nvSpPr>
            <p:cNvPr id="414" name="Google Shape;414;p20"/>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0"/>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0"/>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0"/>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0"/>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0"/>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0"/>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20"/>
          <p:cNvGrpSpPr/>
          <p:nvPr/>
        </p:nvGrpSpPr>
        <p:grpSpPr>
          <a:xfrm>
            <a:off x="7572872" y="-168350"/>
            <a:ext cx="1929500" cy="2210100"/>
            <a:chOff x="295725" y="-3462825"/>
            <a:chExt cx="1929500" cy="2210100"/>
          </a:xfrm>
        </p:grpSpPr>
        <p:sp>
          <p:nvSpPr>
            <p:cNvPr id="422" name="Google Shape;422;p20"/>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0"/>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0"/>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0"/>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0"/>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0"/>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0"/>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0"/>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0"/>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0"/>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0"/>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7"/>
        <p:cNvGrpSpPr/>
        <p:nvPr/>
      </p:nvGrpSpPr>
      <p:grpSpPr>
        <a:xfrm>
          <a:off x="0" y="0"/>
          <a:ext cx="0" cy="0"/>
          <a:chOff x="0" y="0"/>
          <a:chExt cx="0" cy="0"/>
        </a:xfrm>
      </p:grpSpPr>
      <p:sp>
        <p:nvSpPr>
          <p:cNvPr id="448" name="Google Shape;448;p21"/>
          <p:cNvSpPr txBox="1">
            <a:spLocks noGrp="1"/>
          </p:cNvSpPr>
          <p:nvPr>
            <p:ph type="title"/>
          </p:nvPr>
        </p:nvSpPr>
        <p:spPr>
          <a:xfrm>
            <a:off x="782850" y="556250"/>
            <a:ext cx="7578300" cy="5232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49" name="Google Shape;449;p21"/>
          <p:cNvGrpSpPr/>
          <p:nvPr/>
        </p:nvGrpSpPr>
        <p:grpSpPr>
          <a:xfrm>
            <a:off x="8361161" y="-152294"/>
            <a:ext cx="1040637" cy="1353907"/>
            <a:chOff x="8361161" y="-152294"/>
            <a:chExt cx="1040637" cy="1353907"/>
          </a:xfrm>
        </p:grpSpPr>
        <p:grpSp>
          <p:nvGrpSpPr>
            <p:cNvPr id="450" name="Google Shape;450;p21"/>
            <p:cNvGrpSpPr/>
            <p:nvPr/>
          </p:nvGrpSpPr>
          <p:grpSpPr>
            <a:xfrm flipH="1">
              <a:off x="8361161" y="300238"/>
              <a:ext cx="1040637" cy="901375"/>
              <a:chOff x="948060" y="3972813"/>
              <a:chExt cx="1040637" cy="901375"/>
            </a:xfrm>
          </p:grpSpPr>
          <p:grpSp>
            <p:nvGrpSpPr>
              <p:cNvPr id="451" name="Google Shape;451;p21"/>
              <p:cNvGrpSpPr/>
              <p:nvPr/>
            </p:nvGrpSpPr>
            <p:grpSpPr>
              <a:xfrm flipH="1">
                <a:off x="948060" y="3972813"/>
                <a:ext cx="716725" cy="901375"/>
                <a:chOff x="-3888525" y="-2483300"/>
                <a:chExt cx="716725" cy="901375"/>
              </a:xfrm>
            </p:grpSpPr>
            <p:sp>
              <p:nvSpPr>
                <p:cNvPr id="452" name="Google Shape;452;p21"/>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1"/>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21"/>
              <p:cNvGrpSpPr/>
              <p:nvPr/>
            </p:nvGrpSpPr>
            <p:grpSpPr>
              <a:xfrm flipH="1">
                <a:off x="1664772" y="4493938"/>
                <a:ext cx="323925" cy="323650"/>
                <a:chOff x="1608625" y="299800"/>
                <a:chExt cx="323925" cy="323650"/>
              </a:xfrm>
            </p:grpSpPr>
            <p:sp>
              <p:nvSpPr>
                <p:cNvPr id="455" name="Google Shape;455;p21"/>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1"/>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1"/>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58" name="Google Shape;458;p21"/>
            <p:cNvGrpSpPr/>
            <p:nvPr/>
          </p:nvGrpSpPr>
          <p:grpSpPr>
            <a:xfrm rot="10800000">
              <a:off x="8442919" y="-152294"/>
              <a:ext cx="777174" cy="1001897"/>
              <a:chOff x="-4604150" y="-305525"/>
              <a:chExt cx="886375" cy="1142675"/>
            </a:xfrm>
          </p:grpSpPr>
          <p:sp>
            <p:nvSpPr>
              <p:cNvPr id="459" name="Google Shape;459;p21"/>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1"/>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1"/>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2" name="Google Shape;462;p21"/>
          <p:cNvGrpSpPr/>
          <p:nvPr/>
        </p:nvGrpSpPr>
        <p:grpSpPr>
          <a:xfrm>
            <a:off x="778838" y="379263"/>
            <a:ext cx="184175" cy="158025"/>
            <a:chOff x="-3626300" y="-1680825"/>
            <a:chExt cx="184175" cy="158025"/>
          </a:xfrm>
        </p:grpSpPr>
        <p:sp>
          <p:nvSpPr>
            <p:cNvPr id="463" name="Google Shape;463;p21"/>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1"/>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 name="Google Shape;465;p21"/>
          <p:cNvGrpSpPr/>
          <p:nvPr/>
        </p:nvGrpSpPr>
        <p:grpSpPr>
          <a:xfrm>
            <a:off x="-252062" y="300238"/>
            <a:ext cx="716725" cy="901375"/>
            <a:chOff x="-3888525" y="-2483300"/>
            <a:chExt cx="716725" cy="901375"/>
          </a:xfrm>
        </p:grpSpPr>
        <p:sp>
          <p:nvSpPr>
            <p:cNvPr id="466" name="Google Shape;466;p21"/>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1"/>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rot="10800000">
            <a:off x="412576" y="175034"/>
            <a:ext cx="1039327" cy="142875"/>
            <a:chOff x="4728306" y="878988"/>
            <a:chExt cx="1385769" cy="190500"/>
          </a:xfrm>
        </p:grpSpPr>
        <p:sp>
          <p:nvSpPr>
            <p:cNvPr id="21" name="Google Shape;21;p3"/>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2" name="Google Shape;22;p3"/>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3" name="Google Shape;23;p3"/>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4" name="Google Shape;24;p3"/>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25" name="Google Shape;25;p3"/>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26" name="Google Shape;26;p3"/>
          <p:cNvGrpSpPr/>
          <p:nvPr/>
        </p:nvGrpSpPr>
        <p:grpSpPr>
          <a:xfrm>
            <a:off x="7577276" y="171568"/>
            <a:ext cx="1039327" cy="142875"/>
            <a:chOff x="4728306" y="878988"/>
            <a:chExt cx="1385769" cy="190500"/>
          </a:xfrm>
        </p:grpSpPr>
        <p:sp>
          <p:nvSpPr>
            <p:cNvPr id="27" name="Google Shape;27;p3"/>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8" name="Google Shape;28;p3"/>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29" name="Google Shape;29;p3"/>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30" name="Google Shape;30;p3"/>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31" name="Google Shape;31;p3"/>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8"/>
        <p:cNvGrpSpPr/>
        <p:nvPr/>
      </p:nvGrpSpPr>
      <p:grpSpPr>
        <a:xfrm>
          <a:off x="0" y="0"/>
          <a:ext cx="0" cy="0"/>
          <a:chOff x="0" y="0"/>
          <a:chExt cx="0" cy="0"/>
        </a:xfrm>
      </p:grpSpPr>
      <p:sp>
        <p:nvSpPr>
          <p:cNvPr id="469" name="Google Shape;469;p22"/>
          <p:cNvSpPr txBox="1">
            <a:spLocks noGrp="1"/>
          </p:cNvSpPr>
          <p:nvPr>
            <p:ph type="subTitle" idx="1"/>
          </p:nvPr>
        </p:nvSpPr>
        <p:spPr>
          <a:xfrm>
            <a:off x="782850" y="1341548"/>
            <a:ext cx="7578300" cy="5271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0" name="Google Shape;470;p22"/>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471" name="Google Shape;471;p22"/>
          <p:cNvGrpSpPr/>
          <p:nvPr/>
        </p:nvGrpSpPr>
        <p:grpSpPr>
          <a:xfrm>
            <a:off x="7433700" y="4482713"/>
            <a:ext cx="1040637" cy="901375"/>
            <a:chOff x="8457538" y="810363"/>
            <a:chExt cx="1040637" cy="901375"/>
          </a:xfrm>
        </p:grpSpPr>
        <p:grpSp>
          <p:nvGrpSpPr>
            <p:cNvPr id="472" name="Google Shape;472;p22"/>
            <p:cNvGrpSpPr/>
            <p:nvPr/>
          </p:nvGrpSpPr>
          <p:grpSpPr>
            <a:xfrm>
              <a:off x="8781450" y="810363"/>
              <a:ext cx="716725" cy="901375"/>
              <a:chOff x="-3888525" y="-2483300"/>
              <a:chExt cx="716725" cy="901375"/>
            </a:xfrm>
          </p:grpSpPr>
          <p:sp>
            <p:nvSpPr>
              <p:cNvPr id="473" name="Google Shape;473;p2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22"/>
            <p:cNvGrpSpPr/>
            <p:nvPr/>
          </p:nvGrpSpPr>
          <p:grpSpPr>
            <a:xfrm>
              <a:off x="8457538" y="1331488"/>
              <a:ext cx="323925" cy="323650"/>
              <a:chOff x="1608625" y="299800"/>
              <a:chExt cx="323925" cy="323650"/>
            </a:xfrm>
          </p:grpSpPr>
          <p:sp>
            <p:nvSpPr>
              <p:cNvPr id="476" name="Google Shape;476;p22"/>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2"/>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2"/>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9" name="Google Shape;479;p22"/>
          <p:cNvGrpSpPr/>
          <p:nvPr/>
        </p:nvGrpSpPr>
        <p:grpSpPr>
          <a:xfrm>
            <a:off x="388869" y="-29307"/>
            <a:ext cx="1019565" cy="1290805"/>
            <a:chOff x="-4017975" y="-49702"/>
            <a:chExt cx="1162825" cy="1472177"/>
          </a:xfrm>
        </p:grpSpPr>
        <p:sp>
          <p:nvSpPr>
            <p:cNvPr id="480" name="Google Shape;480;p2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2"/>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22"/>
          <p:cNvGrpSpPr/>
          <p:nvPr/>
        </p:nvGrpSpPr>
        <p:grpSpPr>
          <a:xfrm>
            <a:off x="7934047" y="1528575"/>
            <a:ext cx="1929500" cy="2210100"/>
            <a:chOff x="295725" y="-3462825"/>
            <a:chExt cx="1929500" cy="2210100"/>
          </a:xfrm>
        </p:grpSpPr>
        <p:sp>
          <p:nvSpPr>
            <p:cNvPr id="488" name="Google Shape;488;p22"/>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2"/>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2"/>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2"/>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2"/>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2"/>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2"/>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2"/>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2"/>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2"/>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2"/>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2"/>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2"/>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2"/>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2"/>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2"/>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2"/>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2"/>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2"/>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2"/>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2"/>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2"/>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2"/>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2"/>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2"/>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3" name="Google Shape;513;p22"/>
          <p:cNvGrpSpPr/>
          <p:nvPr/>
        </p:nvGrpSpPr>
        <p:grpSpPr>
          <a:xfrm rot="10800000">
            <a:off x="-510906" y="2675681"/>
            <a:ext cx="1803578" cy="1592367"/>
            <a:chOff x="-4912150" y="-393637"/>
            <a:chExt cx="2057000" cy="1816112"/>
          </a:xfrm>
        </p:grpSpPr>
        <p:sp>
          <p:nvSpPr>
            <p:cNvPr id="514" name="Google Shape;514;p22"/>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2"/>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2"/>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2"/>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2"/>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2"/>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2"/>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2"/>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2"/>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2"/>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2"/>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2"/>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2"/>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3"/>
        <p:cNvGrpSpPr/>
        <p:nvPr/>
      </p:nvGrpSpPr>
      <p:grpSpPr>
        <a:xfrm>
          <a:off x="0" y="0"/>
          <a:ext cx="0" cy="0"/>
          <a:chOff x="0" y="0"/>
          <a:chExt cx="0" cy="0"/>
        </a:xfrm>
      </p:grpSpPr>
      <p:sp>
        <p:nvSpPr>
          <p:cNvPr id="534" name="Google Shape;534;p23"/>
          <p:cNvSpPr txBox="1">
            <a:spLocks noGrp="1"/>
          </p:cNvSpPr>
          <p:nvPr>
            <p:ph type="title"/>
          </p:nvPr>
        </p:nvSpPr>
        <p:spPr>
          <a:xfrm>
            <a:off x="1388100" y="556250"/>
            <a:ext cx="5904000" cy="4031100"/>
          </a:xfrm>
          <a:prstGeom prst="rect">
            <a:avLst/>
          </a:prstGeom>
          <a:noFill/>
          <a:ln>
            <a:noFill/>
          </a:ln>
        </p:spPr>
        <p:txBody>
          <a:bodyPr spcFirstLastPara="1" wrap="square" lIns="91425" tIns="0" rIns="91425" bIns="0" anchor="ctr" anchorCtr="0">
            <a:noAutofit/>
          </a:bodyPr>
          <a:lstStyle>
            <a:lvl1pPr lvl="0" algn="l">
              <a:lnSpc>
                <a:spcPct val="100000"/>
              </a:lnSpc>
              <a:spcBef>
                <a:spcPts val="0"/>
              </a:spcBef>
              <a:spcAft>
                <a:spcPts val="0"/>
              </a:spcAft>
              <a:buSzPts val="4800"/>
              <a:buNone/>
              <a:defRPr sz="9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535" name="Google Shape;535;p23"/>
          <p:cNvGrpSpPr/>
          <p:nvPr/>
        </p:nvGrpSpPr>
        <p:grpSpPr>
          <a:xfrm flipH="1">
            <a:off x="7745597" y="3097813"/>
            <a:ext cx="1516025" cy="1489525"/>
            <a:chOff x="-3888525" y="-3012325"/>
            <a:chExt cx="1516025" cy="1489525"/>
          </a:xfrm>
        </p:grpSpPr>
        <p:sp>
          <p:nvSpPr>
            <p:cNvPr id="536" name="Google Shape;536;p23"/>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3"/>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3"/>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3"/>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3"/>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3"/>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3"/>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3"/>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3"/>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3"/>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3"/>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 name="Google Shape;547;p23"/>
          <p:cNvGrpSpPr/>
          <p:nvPr/>
        </p:nvGrpSpPr>
        <p:grpSpPr>
          <a:xfrm>
            <a:off x="7994347" y="735313"/>
            <a:ext cx="873187" cy="546900"/>
            <a:chOff x="1115510" y="4327288"/>
            <a:chExt cx="873187" cy="546900"/>
          </a:xfrm>
        </p:grpSpPr>
        <p:sp>
          <p:nvSpPr>
            <p:cNvPr id="548" name="Google Shape;548;p2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p23"/>
            <p:cNvGrpSpPr/>
            <p:nvPr/>
          </p:nvGrpSpPr>
          <p:grpSpPr>
            <a:xfrm flipH="1">
              <a:off x="1664772" y="4493938"/>
              <a:ext cx="323925" cy="323650"/>
              <a:chOff x="1608625" y="299800"/>
              <a:chExt cx="323925" cy="323650"/>
            </a:xfrm>
          </p:grpSpPr>
          <p:sp>
            <p:nvSpPr>
              <p:cNvPr id="550" name="Google Shape;550;p2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3" name="Google Shape;553;p23"/>
          <p:cNvGrpSpPr/>
          <p:nvPr/>
        </p:nvGrpSpPr>
        <p:grpSpPr>
          <a:xfrm flipH="1">
            <a:off x="6119781" y="4587350"/>
            <a:ext cx="713803" cy="706547"/>
            <a:chOff x="-4017975" y="616650"/>
            <a:chExt cx="814100" cy="805825"/>
          </a:xfrm>
        </p:grpSpPr>
        <p:sp>
          <p:nvSpPr>
            <p:cNvPr id="554" name="Google Shape;554;p2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8" name="Google Shape;558;p23"/>
          <p:cNvGrpSpPr/>
          <p:nvPr/>
        </p:nvGrpSpPr>
        <p:grpSpPr>
          <a:xfrm>
            <a:off x="665435" y="-108237"/>
            <a:ext cx="1040637" cy="901375"/>
            <a:chOff x="948060" y="3972813"/>
            <a:chExt cx="1040637" cy="901375"/>
          </a:xfrm>
        </p:grpSpPr>
        <p:grpSp>
          <p:nvGrpSpPr>
            <p:cNvPr id="559" name="Google Shape;559;p23"/>
            <p:cNvGrpSpPr/>
            <p:nvPr/>
          </p:nvGrpSpPr>
          <p:grpSpPr>
            <a:xfrm flipH="1">
              <a:off x="948060" y="3972813"/>
              <a:ext cx="716725" cy="901375"/>
              <a:chOff x="-3888525" y="-2483300"/>
              <a:chExt cx="716725" cy="901375"/>
            </a:xfrm>
          </p:grpSpPr>
          <p:sp>
            <p:nvSpPr>
              <p:cNvPr id="560" name="Google Shape;560;p23"/>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3"/>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 name="Google Shape;562;p23"/>
            <p:cNvGrpSpPr/>
            <p:nvPr/>
          </p:nvGrpSpPr>
          <p:grpSpPr>
            <a:xfrm flipH="1">
              <a:off x="1664772" y="4493938"/>
              <a:ext cx="323925" cy="323650"/>
              <a:chOff x="1608625" y="299800"/>
              <a:chExt cx="323925" cy="323650"/>
            </a:xfrm>
          </p:grpSpPr>
          <p:sp>
            <p:nvSpPr>
              <p:cNvPr id="563" name="Google Shape;563;p2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6"/>
        <p:cNvGrpSpPr/>
        <p:nvPr/>
      </p:nvGrpSpPr>
      <p:grpSpPr>
        <a:xfrm>
          <a:off x="0" y="0"/>
          <a:ext cx="0" cy="0"/>
          <a:chOff x="0" y="0"/>
          <a:chExt cx="0" cy="0"/>
        </a:xfrm>
      </p:grpSpPr>
      <p:sp>
        <p:nvSpPr>
          <p:cNvPr id="567" name="Google Shape;567;p24"/>
          <p:cNvSpPr txBox="1">
            <a:spLocks noGrp="1"/>
          </p:cNvSpPr>
          <p:nvPr>
            <p:ph type="title"/>
          </p:nvPr>
        </p:nvSpPr>
        <p:spPr>
          <a:xfrm>
            <a:off x="782850" y="1013625"/>
            <a:ext cx="3435300" cy="1305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68" name="Google Shape;568;p24"/>
          <p:cNvSpPr txBox="1">
            <a:spLocks noGrp="1"/>
          </p:cNvSpPr>
          <p:nvPr>
            <p:ph type="subTitle" idx="1"/>
          </p:nvPr>
        </p:nvSpPr>
        <p:spPr>
          <a:xfrm>
            <a:off x="782850" y="2824875"/>
            <a:ext cx="3435300" cy="1305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69" name="Google Shape;569;p24"/>
          <p:cNvGrpSpPr/>
          <p:nvPr/>
        </p:nvGrpSpPr>
        <p:grpSpPr>
          <a:xfrm>
            <a:off x="8457538" y="810363"/>
            <a:ext cx="1040637" cy="901375"/>
            <a:chOff x="8457538" y="810363"/>
            <a:chExt cx="1040637" cy="901375"/>
          </a:xfrm>
        </p:grpSpPr>
        <p:grpSp>
          <p:nvGrpSpPr>
            <p:cNvPr id="570" name="Google Shape;570;p24"/>
            <p:cNvGrpSpPr/>
            <p:nvPr/>
          </p:nvGrpSpPr>
          <p:grpSpPr>
            <a:xfrm>
              <a:off x="8781450" y="810363"/>
              <a:ext cx="716725" cy="901375"/>
              <a:chOff x="-3888525" y="-2483300"/>
              <a:chExt cx="716725" cy="901375"/>
            </a:xfrm>
          </p:grpSpPr>
          <p:sp>
            <p:nvSpPr>
              <p:cNvPr id="571" name="Google Shape;571;p2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 name="Google Shape;573;p24"/>
            <p:cNvGrpSpPr/>
            <p:nvPr/>
          </p:nvGrpSpPr>
          <p:grpSpPr>
            <a:xfrm>
              <a:off x="8457538" y="1331488"/>
              <a:ext cx="323925" cy="323650"/>
              <a:chOff x="1608625" y="299800"/>
              <a:chExt cx="323925" cy="323650"/>
            </a:xfrm>
          </p:grpSpPr>
          <p:sp>
            <p:nvSpPr>
              <p:cNvPr id="574" name="Google Shape;574;p2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7"/>
        <p:cNvGrpSpPr/>
        <p:nvPr/>
      </p:nvGrpSpPr>
      <p:grpSpPr>
        <a:xfrm>
          <a:off x="0" y="0"/>
          <a:ext cx="0" cy="0"/>
          <a:chOff x="0" y="0"/>
          <a:chExt cx="0" cy="0"/>
        </a:xfrm>
      </p:grpSpPr>
      <p:sp>
        <p:nvSpPr>
          <p:cNvPr id="578" name="Google Shape;578;p25"/>
          <p:cNvSpPr txBox="1">
            <a:spLocks noGrp="1"/>
          </p:cNvSpPr>
          <p:nvPr>
            <p:ph type="title"/>
          </p:nvPr>
        </p:nvSpPr>
        <p:spPr>
          <a:xfrm>
            <a:off x="782850" y="1941300"/>
            <a:ext cx="5137800" cy="12609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9"/>
        <p:cNvGrpSpPr/>
        <p:nvPr/>
      </p:nvGrpSpPr>
      <p:grpSpPr>
        <a:xfrm>
          <a:off x="0" y="0"/>
          <a:ext cx="0" cy="0"/>
          <a:chOff x="0" y="0"/>
          <a:chExt cx="0" cy="0"/>
        </a:xfrm>
      </p:grpSpPr>
      <p:sp>
        <p:nvSpPr>
          <p:cNvPr id="580" name="Google Shape;580;p26"/>
          <p:cNvSpPr txBox="1">
            <a:spLocks noGrp="1"/>
          </p:cNvSpPr>
          <p:nvPr>
            <p:ph type="title" hasCustomPrompt="1"/>
          </p:nvPr>
        </p:nvSpPr>
        <p:spPr>
          <a:xfrm>
            <a:off x="1267387" y="1365025"/>
            <a:ext cx="6609300" cy="14079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12000"/>
              <a:buNone/>
              <a:defRPr sz="9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81" name="Google Shape;581;p26"/>
          <p:cNvSpPr txBox="1">
            <a:spLocks noGrp="1"/>
          </p:cNvSpPr>
          <p:nvPr>
            <p:ph type="subTitle" idx="1"/>
          </p:nvPr>
        </p:nvSpPr>
        <p:spPr>
          <a:xfrm>
            <a:off x="1267375" y="3255875"/>
            <a:ext cx="6609300" cy="5226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82" name="Google Shape;582;p26"/>
          <p:cNvGrpSpPr/>
          <p:nvPr/>
        </p:nvGrpSpPr>
        <p:grpSpPr>
          <a:xfrm flipH="1">
            <a:off x="6844388" y="3930543"/>
            <a:ext cx="1938846" cy="1720830"/>
            <a:chOff x="-1873362" y="2120543"/>
            <a:chExt cx="1938846" cy="1720830"/>
          </a:xfrm>
        </p:grpSpPr>
        <p:sp>
          <p:nvSpPr>
            <p:cNvPr id="583" name="Google Shape;583;p26"/>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6"/>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6"/>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6"/>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6"/>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6"/>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6"/>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6"/>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6"/>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6"/>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6"/>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6"/>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6"/>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6"/>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6"/>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6"/>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6"/>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6"/>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6"/>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 name="Google Shape;602;p26"/>
          <p:cNvGrpSpPr/>
          <p:nvPr/>
        </p:nvGrpSpPr>
        <p:grpSpPr>
          <a:xfrm flipH="1">
            <a:off x="1408072" y="4117288"/>
            <a:ext cx="1929500" cy="2210100"/>
            <a:chOff x="295725" y="-3462825"/>
            <a:chExt cx="1929500" cy="2210100"/>
          </a:xfrm>
        </p:grpSpPr>
        <p:sp>
          <p:nvSpPr>
            <p:cNvPr id="603" name="Google Shape;603;p26"/>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6"/>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6"/>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6"/>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6"/>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6"/>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6"/>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6"/>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6"/>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6"/>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6"/>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6"/>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6"/>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6"/>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6"/>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6"/>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6"/>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6"/>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6"/>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6"/>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6"/>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6"/>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6"/>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6"/>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6"/>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26"/>
          <p:cNvGrpSpPr/>
          <p:nvPr/>
        </p:nvGrpSpPr>
        <p:grpSpPr>
          <a:xfrm flipH="1">
            <a:off x="6292047" y="-450687"/>
            <a:ext cx="1516025" cy="1489525"/>
            <a:chOff x="-3888525" y="-3012325"/>
            <a:chExt cx="1516025" cy="1489525"/>
          </a:xfrm>
        </p:grpSpPr>
        <p:sp>
          <p:nvSpPr>
            <p:cNvPr id="629" name="Google Shape;629;p26"/>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6"/>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6"/>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6"/>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6"/>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6"/>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6"/>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6"/>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6"/>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6"/>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6"/>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 name="Google Shape;640;p26"/>
          <p:cNvGrpSpPr/>
          <p:nvPr/>
        </p:nvGrpSpPr>
        <p:grpSpPr>
          <a:xfrm flipH="1">
            <a:off x="-128787" y="-450682"/>
            <a:ext cx="1938846" cy="1720830"/>
            <a:chOff x="-1873362" y="2120543"/>
            <a:chExt cx="1938846" cy="1720830"/>
          </a:xfrm>
        </p:grpSpPr>
        <p:sp>
          <p:nvSpPr>
            <p:cNvPr id="641" name="Google Shape;641;p26"/>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6"/>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6"/>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6"/>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6"/>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6"/>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6"/>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6"/>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6"/>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6"/>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6"/>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6"/>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6"/>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6"/>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6"/>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6"/>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6"/>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6"/>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6"/>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66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661"/>
        <p:cNvGrpSpPr/>
        <p:nvPr/>
      </p:nvGrpSpPr>
      <p:grpSpPr>
        <a:xfrm>
          <a:off x="0" y="0"/>
          <a:ext cx="0" cy="0"/>
          <a:chOff x="0" y="0"/>
          <a:chExt cx="0" cy="0"/>
        </a:xfrm>
      </p:grpSpPr>
      <p:sp>
        <p:nvSpPr>
          <p:cNvPr id="662" name="Google Shape;662;p28"/>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663" name="Google Shape;663;p28"/>
          <p:cNvGrpSpPr/>
          <p:nvPr/>
        </p:nvGrpSpPr>
        <p:grpSpPr>
          <a:xfrm>
            <a:off x="8289922" y="1760200"/>
            <a:ext cx="1369850" cy="1342825"/>
            <a:chOff x="-3742350" y="-3012325"/>
            <a:chExt cx="1369850" cy="1342825"/>
          </a:xfrm>
        </p:grpSpPr>
        <p:sp>
          <p:nvSpPr>
            <p:cNvPr id="664" name="Google Shape;664;p28"/>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8"/>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8"/>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8"/>
            <p:cNvSpPr/>
            <p:nvPr/>
          </p:nvSpPr>
          <p:spPr>
            <a:xfrm>
              <a:off x="-3470900" y="-26570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8"/>
            <p:cNvSpPr/>
            <p:nvPr/>
          </p:nvSpPr>
          <p:spPr>
            <a:xfrm>
              <a:off x="-3720275" y="-2216400"/>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8"/>
            <p:cNvSpPr/>
            <p:nvPr/>
          </p:nvSpPr>
          <p:spPr>
            <a:xfrm>
              <a:off x="-2825862" y="-2936687"/>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8"/>
            <p:cNvSpPr/>
            <p:nvPr/>
          </p:nvSpPr>
          <p:spPr>
            <a:xfrm>
              <a:off x="-2758612" y="-2892062"/>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8"/>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8"/>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8"/>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8"/>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 name="Google Shape;675;p28"/>
          <p:cNvGrpSpPr/>
          <p:nvPr/>
        </p:nvGrpSpPr>
        <p:grpSpPr>
          <a:xfrm>
            <a:off x="-275103" y="120400"/>
            <a:ext cx="1369850" cy="1342825"/>
            <a:chOff x="-3742350" y="-3012325"/>
            <a:chExt cx="1369850" cy="1342825"/>
          </a:xfrm>
        </p:grpSpPr>
        <p:sp>
          <p:nvSpPr>
            <p:cNvPr id="676" name="Google Shape;676;p28"/>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8"/>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8"/>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8"/>
            <p:cNvSpPr/>
            <p:nvPr/>
          </p:nvSpPr>
          <p:spPr>
            <a:xfrm>
              <a:off x="-3470900" y="-26570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8"/>
            <p:cNvSpPr/>
            <p:nvPr/>
          </p:nvSpPr>
          <p:spPr>
            <a:xfrm>
              <a:off x="-3720275" y="-2216400"/>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28"/>
            <p:cNvSpPr/>
            <p:nvPr/>
          </p:nvSpPr>
          <p:spPr>
            <a:xfrm>
              <a:off x="-2825862" y="-2936687"/>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8"/>
            <p:cNvSpPr/>
            <p:nvPr/>
          </p:nvSpPr>
          <p:spPr>
            <a:xfrm>
              <a:off x="-2758612" y="-2892062"/>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8"/>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8"/>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8"/>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8"/>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 name="Google Shape;687;p28"/>
          <p:cNvGrpSpPr/>
          <p:nvPr/>
        </p:nvGrpSpPr>
        <p:grpSpPr>
          <a:xfrm>
            <a:off x="7444085" y="-614062"/>
            <a:ext cx="1040637" cy="901375"/>
            <a:chOff x="7772485" y="-345137"/>
            <a:chExt cx="1040637" cy="901375"/>
          </a:xfrm>
        </p:grpSpPr>
        <p:grpSp>
          <p:nvGrpSpPr>
            <p:cNvPr id="688" name="Google Shape;688;p28"/>
            <p:cNvGrpSpPr/>
            <p:nvPr/>
          </p:nvGrpSpPr>
          <p:grpSpPr>
            <a:xfrm>
              <a:off x="8096397" y="-345137"/>
              <a:ext cx="716725" cy="901375"/>
              <a:chOff x="-3888525" y="-2483300"/>
              <a:chExt cx="716725" cy="901375"/>
            </a:xfrm>
          </p:grpSpPr>
          <p:sp>
            <p:nvSpPr>
              <p:cNvPr id="689" name="Google Shape;689;p28"/>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8"/>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 name="Google Shape;691;p28"/>
            <p:cNvGrpSpPr/>
            <p:nvPr/>
          </p:nvGrpSpPr>
          <p:grpSpPr>
            <a:xfrm>
              <a:off x="7772485" y="175988"/>
              <a:ext cx="323925" cy="323650"/>
              <a:chOff x="1608625" y="299800"/>
              <a:chExt cx="323925" cy="323650"/>
            </a:xfrm>
          </p:grpSpPr>
          <p:sp>
            <p:nvSpPr>
              <p:cNvPr id="692" name="Google Shape;692;p28"/>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8"/>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8"/>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695"/>
        <p:cNvGrpSpPr/>
        <p:nvPr/>
      </p:nvGrpSpPr>
      <p:grpSpPr>
        <a:xfrm>
          <a:off x="0" y="0"/>
          <a:ext cx="0" cy="0"/>
          <a:chOff x="0" y="0"/>
          <a:chExt cx="0" cy="0"/>
        </a:xfrm>
      </p:grpSpPr>
      <p:sp>
        <p:nvSpPr>
          <p:cNvPr id="696" name="Google Shape;696;p29"/>
          <p:cNvSpPr txBox="1">
            <a:spLocks noGrp="1"/>
          </p:cNvSpPr>
          <p:nvPr>
            <p:ph type="title"/>
          </p:nvPr>
        </p:nvSpPr>
        <p:spPr>
          <a:xfrm>
            <a:off x="782850" y="556250"/>
            <a:ext cx="7578300" cy="4956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697" name="Google Shape;697;p29"/>
          <p:cNvGrpSpPr/>
          <p:nvPr/>
        </p:nvGrpSpPr>
        <p:grpSpPr>
          <a:xfrm>
            <a:off x="7771338" y="4403813"/>
            <a:ext cx="1040637" cy="901375"/>
            <a:chOff x="8457538" y="810363"/>
            <a:chExt cx="1040637" cy="901375"/>
          </a:xfrm>
        </p:grpSpPr>
        <p:grpSp>
          <p:nvGrpSpPr>
            <p:cNvPr id="698" name="Google Shape;698;p29"/>
            <p:cNvGrpSpPr/>
            <p:nvPr/>
          </p:nvGrpSpPr>
          <p:grpSpPr>
            <a:xfrm>
              <a:off x="8781450" y="810363"/>
              <a:ext cx="716725" cy="901375"/>
              <a:chOff x="-3888525" y="-2483300"/>
              <a:chExt cx="716725" cy="901375"/>
            </a:xfrm>
          </p:grpSpPr>
          <p:sp>
            <p:nvSpPr>
              <p:cNvPr id="699" name="Google Shape;699;p29"/>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9"/>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29"/>
            <p:cNvGrpSpPr/>
            <p:nvPr/>
          </p:nvGrpSpPr>
          <p:grpSpPr>
            <a:xfrm>
              <a:off x="8457538" y="1331488"/>
              <a:ext cx="323925" cy="323650"/>
              <a:chOff x="1608625" y="299800"/>
              <a:chExt cx="323925" cy="323650"/>
            </a:xfrm>
          </p:grpSpPr>
          <p:sp>
            <p:nvSpPr>
              <p:cNvPr id="702" name="Google Shape;702;p29"/>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9"/>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9"/>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5" name="Google Shape;705;p29"/>
          <p:cNvGrpSpPr/>
          <p:nvPr/>
        </p:nvGrpSpPr>
        <p:grpSpPr>
          <a:xfrm>
            <a:off x="7771359" y="4167517"/>
            <a:ext cx="761479" cy="750124"/>
            <a:chOff x="-642191" y="1634242"/>
            <a:chExt cx="761479" cy="750124"/>
          </a:xfrm>
        </p:grpSpPr>
        <p:sp>
          <p:nvSpPr>
            <p:cNvPr id="706" name="Google Shape;706;p29"/>
            <p:cNvSpPr/>
            <p:nvPr/>
          </p:nvSpPr>
          <p:spPr>
            <a:xfrm rot="10800000">
              <a:off x="-642191" y="235071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9"/>
            <p:cNvSpPr/>
            <p:nvPr/>
          </p:nvSpPr>
          <p:spPr>
            <a:xfrm rot="10800000">
              <a:off x="-553634" y="1723763"/>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9"/>
            <p:cNvSpPr/>
            <p:nvPr/>
          </p:nvSpPr>
          <p:spPr>
            <a:xfrm rot="10800000">
              <a:off x="78166" y="1634242"/>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 name="Google Shape;709;p29"/>
          <p:cNvGrpSpPr/>
          <p:nvPr/>
        </p:nvGrpSpPr>
        <p:grpSpPr>
          <a:xfrm>
            <a:off x="330444" y="-221875"/>
            <a:ext cx="713803" cy="706547"/>
            <a:chOff x="-4017975" y="616650"/>
            <a:chExt cx="814100" cy="805825"/>
          </a:xfrm>
        </p:grpSpPr>
        <p:sp>
          <p:nvSpPr>
            <p:cNvPr id="710" name="Google Shape;710;p29"/>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9"/>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9"/>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9"/>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714"/>
        <p:cNvGrpSpPr/>
        <p:nvPr/>
      </p:nvGrpSpPr>
      <p:grpSpPr>
        <a:xfrm>
          <a:off x="0" y="0"/>
          <a:ext cx="0" cy="0"/>
          <a:chOff x="0" y="0"/>
          <a:chExt cx="0" cy="0"/>
        </a:xfrm>
      </p:grpSpPr>
      <p:sp>
        <p:nvSpPr>
          <p:cNvPr id="715" name="Google Shape;715;p30"/>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16" name="Google Shape;716;p30"/>
          <p:cNvSpPr txBox="1">
            <a:spLocks noGrp="1"/>
          </p:cNvSpPr>
          <p:nvPr>
            <p:ph type="subTitle" idx="1"/>
          </p:nvPr>
        </p:nvSpPr>
        <p:spPr>
          <a:xfrm>
            <a:off x="782850" y="2955251"/>
            <a:ext cx="2311200" cy="7662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17" name="Google Shape;717;p30"/>
          <p:cNvSpPr txBox="1">
            <a:spLocks noGrp="1"/>
          </p:cNvSpPr>
          <p:nvPr>
            <p:ph type="subTitle" idx="2"/>
          </p:nvPr>
        </p:nvSpPr>
        <p:spPr>
          <a:xfrm>
            <a:off x="782850" y="2538925"/>
            <a:ext cx="23112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718" name="Google Shape;718;p30"/>
          <p:cNvSpPr txBox="1">
            <a:spLocks noGrp="1"/>
          </p:cNvSpPr>
          <p:nvPr>
            <p:ph type="subTitle" idx="3"/>
          </p:nvPr>
        </p:nvSpPr>
        <p:spPr>
          <a:xfrm>
            <a:off x="3416400" y="2955251"/>
            <a:ext cx="2311200" cy="7662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19" name="Google Shape;719;p30"/>
          <p:cNvSpPr txBox="1">
            <a:spLocks noGrp="1"/>
          </p:cNvSpPr>
          <p:nvPr>
            <p:ph type="subTitle" idx="4"/>
          </p:nvPr>
        </p:nvSpPr>
        <p:spPr>
          <a:xfrm>
            <a:off x="3416400" y="2538925"/>
            <a:ext cx="23112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720" name="Google Shape;720;p30"/>
          <p:cNvSpPr txBox="1">
            <a:spLocks noGrp="1"/>
          </p:cNvSpPr>
          <p:nvPr>
            <p:ph type="subTitle" idx="5"/>
          </p:nvPr>
        </p:nvSpPr>
        <p:spPr>
          <a:xfrm>
            <a:off x="6049950" y="2955251"/>
            <a:ext cx="2311200" cy="7662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21" name="Google Shape;721;p30"/>
          <p:cNvSpPr txBox="1">
            <a:spLocks noGrp="1"/>
          </p:cNvSpPr>
          <p:nvPr>
            <p:ph type="subTitle" idx="6"/>
          </p:nvPr>
        </p:nvSpPr>
        <p:spPr>
          <a:xfrm>
            <a:off x="6049950" y="2538925"/>
            <a:ext cx="23112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722" name="Google Shape;722;p30"/>
          <p:cNvGrpSpPr/>
          <p:nvPr/>
        </p:nvGrpSpPr>
        <p:grpSpPr>
          <a:xfrm>
            <a:off x="-382087" y="624425"/>
            <a:ext cx="1040637" cy="901375"/>
            <a:chOff x="8457538" y="810363"/>
            <a:chExt cx="1040637" cy="901375"/>
          </a:xfrm>
        </p:grpSpPr>
        <p:grpSp>
          <p:nvGrpSpPr>
            <p:cNvPr id="723" name="Google Shape;723;p30"/>
            <p:cNvGrpSpPr/>
            <p:nvPr/>
          </p:nvGrpSpPr>
          <p:grpSpPr>
            <a:xfrm>
              <a:off x="8781450" y="810363"/>
              <a:ext cx="716725" cy="901375"/>
              <a:chOff x="-3888525" y="-2483300"/>
              <a:chExt cx="716725" cy="901375"/>
            </a:xfrm>
          </p:grpSpPr>
          <p:sp>
            <p:nvSpPr>
              <p:cNvPr id="724" name="Google Shape;724;p30"/>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0"/>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6" name="Google Shape;726;p30"/>
            <p:cNvGrpSpPr/>
            <p:nvPr/>
          </p:nvGrpSpPr>
          <p:grpSpPr>
            <a:xfrm>
              <a:off x="8457538" y="1331488"/>
              <a:ext cx="323925" cy="323650"/>
              <a:chOff x="1608625" y="299800"/>
              <a:chExt cx="323925" cy="323650"/>
            </a:xfrm>
          </p:grpSpPr>
          <p:sp>
            <p:nvSpPr>
              <p:cNvPr id="727" name="Google Shape;727;p30"/>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0"/>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0"/>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30" name="Google Shape;730;p30"/>
          <p:cNvGrpSpPr/>
          <p:nvPr/>
        </p:nvGrpSpPr>
        <p:grpSpPr>
          <a:xfrm rot="10800000">
            <a:off x="8274244" y="624418"/>
            <a:ext cx="1803578" cy="1592367"/>
            <a:chOff x="-4912150" y="-393637"/>
            <a:chExt cx="2057000" cy="1816112"/>
          </a:xfrm>
        </p:grpSpPr>
        <p:sp>
          <p:nvSpPr>
            <p:cNvPr id="731" name="Google Shape;731;p30"/>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0"/>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0"/>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0"/>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0"/>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0"/>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0"/>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0"/>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0"/>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0"/>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0"/>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0"/>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0"/>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0"/>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0"/>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0"/>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0"/>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0"/>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0"/>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 name="Google Shape;750;p30"/>
          <p:cNvGrpSpPr/>
          <p:nvPr/>
        </p:nvGrpSpPr>
        <p:grpSpPr>
          <a:xfrm rot="10800000">
            <a:off x="1179219" y="4287293"/>
            <a:ext cx="1803578" cy="1592367"/>
            <a:chOff x="-4912150" y="-393637"/>
            <a:chExt cx="2057000" cy="1816112"/>
          </a:xfrm>
        </p:grpSpPr>
        <p:sp>
          <p:nvSpPr>
            <p:cNvPr id="751" name="Google Shape;751;p30"/>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0"/>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0"/>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0"/>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0"/>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0"/>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0"/>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0"/>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0"/>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0"/>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0"/>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0"/>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0"/>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0"/>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0"/>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0"/>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0"/>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0"/>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0"/>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770"/>
        <p:cNvGrpSpPr/>
        <p:nvPr/>
      </p:nvGrpSpPr>
      <p:grpSpPr>
        <a:xfrm>
          <a:off x="0" y="0"/>
          <a:ext cx="0" cy="0"/>
          <a:chOff x="0" y="0"/>
          <a:chExt cx="0" cy="0"/>
        </a:xfrm>
      </p:grpSpPr>
      <p:sp>
        <p:nvSpPr>
          <p:cNvPr id="771" name="Google Shape;771;p31"/>
          <p:cNvSpPr txBox="1">
            <a:spLocks noGrp="1"/>
          </p:cNvSpPr>
          <p:nvPr>
            <p:ph type="title"/>
          </p:nvPr>
        </p:nvSpPr>
        <p:spPr>
          <a:xfrm flipH="1">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2" name="Google Shape;772;p31"/>
          <p:cNvSpPr txBox="1">
            <a:spLocks noGrp="1"/>
          </p:cNvSpPr>
          <p:nvPr>
            <p:ph type="subTitle" idx="1"/>
          </p:nvPr>
        </p:nvSpPr>
        <p:spPr>
          <a:xfrm>
            <a:off x="1589125" y="2349175"/>
            <a:ext cx="2541000" cy="521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73" name="Google Shape;773;p31"/>
          <p:cNvSpPr txBox="1">
            <a:spLocks noGrp="1"/>
          </p:cNvSpPr>
          <p:nvPr>
            <p:ph type="subTitle" idx="2"/>
          </p:nvPr>
        </p:nvSpPr>
        <p:spPr>
          <a:xfrm>
            <a:off x="1589125" y="2011200"/>
            <a:ext cx="25410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774" name="Google Shape;774;p31"/>
          <p:cNvSpPr txBox="1">
            <a:spLocks noGrp="1"/>
          </p:cNvSpPr>
          <p:nvPr>
            <p:ph type="subTitle" idx="3"/>
          </p:nvPr>
        </p:nvSpPr>
        <p:spPr>
          <a:xfrm>
            <a:off x="5013850" y="2351975"/>
            <a:ext cx="2541000" cy="521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75" name="Google Shape;775;p31"/>
          <p:cNvSpPr txBox="1">
            <a:spLocks noGrp="1"/>
          </p:cNvSpPr>
          <p:nvPr>
            <p:ph type="subTitle" idx="4"/>
          </p:nvPr>
        </p:nvSpPr>
        <p:spPr>
          <a:xfrm>
            <a:off x="5013850" y="2014000"/>
            <a:ext cx="25410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776" name="Google Shape;776;p31"/>
          <p:cNvSpPr txBox="1">
            <a:spLocks noGrp="1"/>
          </p:cNvSpPr>
          <p:nvPr>
            <p:ph type="subTitle" idx="5"/>
          </p:nvPr>
        </p:nvSpPr>
        <p:spPr>
          <a:xfrm>
            <a:off x="1589125" y="3960125"/>
            <a:ext cx="2541000" cy="521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77" name="Google Shape;777;p31"/>
          <p:cNvSpPr txBox="1">
            <a:spLocks noGrp="1"/>
          </p:cNvSpPr>
          <p:nvPr>
            <p:ph type="subTitle" idx="6"/>
          </p:nvPr>
        </p:nvSpPr>
        <p:spPr>
          <a:xfrm>
            <a:off x="1589125" y="3622150"/>
            <a:ext cx="25410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778" name="Google Shape;778;p31"/>
          <p:cNvSpPr txBox="1">
            <a:spLocks noGrp="1"/>
          </p:cNvSpPr>
          <p:nvPr>
            <p:ph type="subTitle" idx="7"/>
          </p:nvPr>
        </p:nvSpPr>
        <p:spPr>
          <a:xfrm>
            <a:off x="5013850" y="3960098"/>
            <a:ext cx="2541000" cy="5217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779" name="Google Shape;779;p31"/>
          <p:cNvSpPr txBox="1">
            <a:spLocks noGrp="1"/>
          </p:cNvSpPr>
          <p:nvPr>
            <p:ph type="subTitle" idx="8"/>
          </p:nvPr>
        </p:nvSpPr>
        <p:spPr>
          <a:xfrm>
            <a:off x="5013850" y="3622123"/>
            <a:ext cx="25410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780" name="Google Shape;780;p31"/>
          <p:cNvGrpSpPr/>
          <p:nvPr/>
        </p:nvGrpSpPr>
        <p:grpSpPr>
          <a:xfrm flipH="1">
            <a:off x="205973" y="3517863"/>
            <a:ext cx="873187" cy="546900"/>
            <a:chOff x="1115510" y="4327288"/>
            <a:chExt cx="873187" cy="546900"/>
          </a:xfrm>
        </p:grpSpPr>
        <p:sp>
          <p:nvSpPr>
            <p:cNvPr id="781" name="Google Shape;781;p31"/>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2" name="Google Shape;782;p31"/>
            <p:cNvGrpSpPr/>
            <p:nvPr/>
          </p:nvGrpSpPr>
          <p:grpSpPr>
            <a:xfrm flipH="1">
              <a:off x="1664772" y="4493938"/>
              <a:ext cx="323925" cy="323650"/>
              <a:chOff x="1608625" y="299800"/>
              <a:chExt cx="323925" cy="323650"/>
            </a:xfrm>
          </p:grpSpPr>
          <p:sp>
            <p:nvSpPr>
              <p:cNvPr id="783" name="Google Shape;783;p31"/>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1"/>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1"/>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86" name="Google Shape;786;p31"/>
          <p:cNvGrpSpPr/>
          <p:nvPr/>
        </p:nvGrpSpPr>
        <p:grpSpPr>
          <a:xfrm>
            <a:off x="-234937" y="-460907"/>
            <a:ext cx="1938846" cy="1720830"/>
            <a:chOff x="-1873362" y="2120543"/>
            <a:chExt cx="1938846" cy="1720830"/>
          </a:xfrm>
        </p:grpSpPr>
        <p:sp>
          <p:nvSpPr>
            <p:cNvPr id="787" name="Google Shape;787;p31"/>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1"/>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1"/>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1"/>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1"/>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1"/>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1"/>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1"/>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1"/>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1"/>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1"/>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1"/>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1"/>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1"/>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1"/>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1"/>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1"/>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1"/>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1"/>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 name="Google Shape;806;p31"/>
          <p:cNvGrpSpPr/>
          <p:nvPr/>
        </p:nvGrpSpPr>
        <p:grpSpPr>
          <a:xfrm>
            <a:off x="7932072" y="2686300"/>
            <a:ext cx="1929500" cy="2210100"/>
            <a:chOff x="295725" y="-3462825"/>
            <a:chExt cx="1929500" cy="2210100"/>
          </a:xfrm>
        </p:grpSpPr>
        <p:sp>
          <p:nvSpPr>
            <p:cNvPr id="807" name="Google Shape;807;p3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2"/>
        <p:cNvGrpSpPr/>
        <p:nvPr/>
      </p:nvGrpSpPr>
      <p:grpSpPr>
        <a:xfrm>
          <a:off x="0" y="0"/>
          <a:ext cx="0" cy="0"/>
          <a:chOff x="0" y="0"/>
          <a:chExt cx="0" cy="0"/>
        </a:xfrm>
      </p:grpSpPr>
      <p:sp>
        <p:nvSpPr>
          <p:cNvPr id="33" name="Google Shape;33;p4"/>
          <p:cNvSpPr>
            <a:spLocks noGrp="1"/>
          </p:cNvSpPr>
          <p:nvPr>
            <p:ph type="pic" idx="2"/>
          </p:nvPr>
        </p:nvSpPr>
        <p:spPr>
          <a:xfrm>
            <a:off x="228600" y="1000125"/>
            <a:ext cx="2986200" cy="3629100"/>
          </a:xfrm>
          <a:prstGeom prst="rect">
            <a:avLst/>
          </a:prstGeom>
          <a:noFill/>
          <a:ln>
            <a:noFill/>
          </a:ln>
        </p:spPr>
      </p:sp>
      <p:sp>
        <p:nvSpPr>
          <p:cNvPr id="34" name="Google Shape;34;p4"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10800000">
            <a:off x="412576" y="175034"/>
            <a:ext cx="1039327" cy="142875"/>
            <a:chOff x="4728306" y="878988"/>
            <a:chExt cx="1385769" cy="190500"/>
          </a:xfrm>
        </p:grpSpPr>
        <p:sp>
          <p:nvSpPr>
            <p:cNvPr id="36" name="Google Shape;36;p4"/>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37" name="Google Shape;37;p4"/>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38" name="Google Shape;38;p4"/>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39" name="Google Shape;39;p4"/>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40" name="Google Shape;40;p4"/>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41" name="Google Shape;41;p4"/>
          <p:cNvGrpSpPr/>
          <p:nvPr/>
        </p:nvGrpSpPr>
        <p:grpSpPr>
          <a:xfrm>
            <a:off x="7577276" y="171568"/>
            <a:ext cx="1039327" cy="142875"/>
            <a:chOff x="4728306" y="878988"/>
            <a:chExt cx="1385769" cy="190500"/>
          </a:xfrm>
        </p:grpSpPr>
        <p:sp>
          <p:nvSpPr>
            <p:cNvPr id="42" name="Google Shape;42;p4"/>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43" name="Google Shape;43;p4"/>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44" name="Google Shape;44;p4"/>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45" name="Google Shape;45;p4"/>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46" name="Google Shape;46;p4"/>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5_1_1">
    <p:spTree>
      <p:nvGrpSpPr>
        <p:cNvPr id="1" name="Shape 832"/>
        <p:cNvGrpSpPr/>
        <p:nvPr/>
      </p:nvGrpSpPr>
      <p:grpSpPr>
        <a:xfrm>
          <a:off x="0" y="0"/>
          <a:ext cx="0" cy="0"/>
          <a:chOff x="0" y="0"/>
          <a:chExt cx="0" cy="0"/>
        </a:xfrm>
      </p:grpSpPr>
      <p:sp>
        <p:nvSpPr>
          <p:cNvPr id="833" name="Google Shape;833;p32"/>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4" name="Google Shape;834;p32"/>
          <p:cNvSpPr txBox="1">
            <a:spLocks noGrp="1"/>
          </p:cNvSpPr>
          <p:nvPr>
            <p:ph type="subTitle" idx="1"/>
          </p:nvPr>
        </p:nvSpPr>
        <p:spPr>
          <a:xfrm>
            <a:off x="785913" y="20885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35" name="Google Shape;835;p32"/>
          <p:cNvSpPr txBox="1">
            <a:spLocks noGrp="1"/>
          </p:cNvSpPr>
          <p:nvPr>
            <p:ph type="subTitle" idx="2"/>
          </p:nvPr>
        </p:nvSpPr>
        <p:spPr>
          <a:xfrm>
            <a:off x="785913" y="17176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836" name="Google Shape;836;p32"/>
          <p:cNvSpPr txBox="1">
            <a:spLocks noGrp="1"/>
          </p:cNvSpPr>
          <p:nvPr>
            <p:ph type="subTitle" idx="3"/>
          </p:nvPr>
        </p:nvSpPr>
        <p:spPr>
          <a:xfrm>
            <a:off x="3428113" y="20885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37" name="Google Shape;837;p32"/>
          <p:cNvSpPr txBox="1">
            <a:spLocks noGrp="1"/>
          </p:cNvSpPr>
          <p:nvPr>
            <p:ph type="subTitle" idx="4"/>
          </p:nvPr>
        </p:nvSpPr>
        <p:spPr>
          <a:xfrm>
            <a:off x="3428100" y="17176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838" name="Google Shape;838;p32"/>
          <p:cNvSpPr txBox="1">
            <a:spLocks noGrp="1"/>
          </p:cNvSpPr>
          <p:nvPr>
            <p:ph type="subTitle" idx="5"/>
          </p:nvPr>
        </p:nvSpPr>
        <p:spPr>
          <a:xfrm>
            <a:off x="6070288" y="20885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39" name="Google Shape;839;p32"/>
          <p:cNvSpPr txBox="1">
            <a:spLocks noGrp="1"/>
          </p:cNvSpPr>
          <p:nvPr>
            <p:ph type="subTitle" idx="6"/>
          </p:nvPr>
        </p:nvSpPr>
        <p:spPr>
          <a:xfrm>
            <a:off x="6070288" y="17176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840" name="Google Shape;840;p32"/>
          <p:cNvSpPr txBox="1">
            <a:spLocks noGrp="1"/>
          </p:cNvSpPr>
          <p:nvPr>
            <p:ph type="subTitle" idx="7"/>
          </p:nvPr>
        </p:nvSpPr>
        <p:spPr>
          <a:xfrm>
            <a:off x="785913" y="38246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41" name="Google Shape;841;p32"/>
          <p:cNvSpPr txBox="1">
            <a:spLocks noGrp="1"/>
          </p:cNvSpPr>
          <p:nvPr>
            <p:ph type="subTitle" idx="8"/>
          </p:nvPr>
        </p:nvSpPr>
        <p:spPr>
          <a:xfrm>
            <a:off x="785913" y="34537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842" name="Google Shape;842;p32"/>
          <p:cNvSpPr txBox="1">
            <a:spLocks noGrp="1"/>
          </p:cNvSpPr>
          <p:nvPr>
            <p:ph type="subTitle" idx="9"/>
          </p:nvPr>
        </p:nvSpPr>
        <p:spPr>
          <a:xfrm>
            <a:off x="3428113" y="38246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43" name="Google Shape;843;p32"/>
          <p:cNvSpPr txBox="1">
            <a:spLocks noGrp="1"/>
          </p:cNvSpPr>
          <p:nvPr>
            <p:ph type="subTitle" idx="13"/>
          </p:nvPr>
        </p:nvSpPr>
        <p:spPr>
          <a:xfrm>
            <a:off x="3428100" y="34537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844" name="Google Shape;844;p32"/>
          <p:cNvSpPr txBox="1">
            <a:spLocks noGrp="1"/>
          </p:cNvSpPr>
          <p:nvPr>
            <p:ph type="subTitle" idx="14"/>
          </p:nvPr>
        </p:nvSpPr>
        <p:spPr>
          <a:xfrm>
            <a:off x="6070288" y="3824650"/>
            <a:ext cx="2287800" cy="7626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1600"/>
              <a:buNone/>
              <a:defRPr/>
            </a:lvl1pPr>
            <a:lvl2pPr lvl="1" algn="r">
              <a:lnSpc>
                <a:spcPct val="100000"/>
              </a:lnSpc>
              <a:spcBef>
                <a:spcPts val="0"/>
              </a:spcBef>
              <a:spcAft>
                <a:spcPts val="0"/>
              </a:spcAft>
              <a:buClr>
                <a:schemeClr val="dk1"/>
              </a:buClr>
              <a:buSzPts val="1600"/>
              <a:buNone/>
              <a:defRPr>
                <a:solidFill>
                  <a:schemeClr val="dk1"/>
                </a:solidFill>
              </a:defRPr>
            </a:lvl2pPr>
            <a:lvl3pPr lvl="2" algn="r">
              <a:lnSpc>
                <a:spcPct val="100000"/>
              </a:lnSpc>
              <a:spcBef>
                <a:spcPts val="0"/>
              </a:spcBef>
              <a:spcAft>
                <a:spcPts val="0"/>
              </a:spcAft>
              <a:buClr>
                <a:schemeClr val="dk1"/>
              </a:buClr>
              <a:buSzPts val="1600"/>
              <a:buNone/>
              <a:defRPr>
                <a:solidFill>
                  <a:schemeClr val="dk1"/>
                </a:solidFill>
              </a:defRPr>
            </a:lvl3pPr>
            <a:lvl4pPr lvl="3" algn="r">
              <a:lnSpc>
                <a:spcPct val="100000"/>
              </a:lnSpc>
              <a:spcBef>
                <a:spcPts val="0"/>
              </a:spcBef>
              <a:spcAft>
                <a:spcPts val="0"/>
              </a:spcAft>
              <a:buClr>
                <a:schemeClr val="dk1"/>
              </a:buClr>
              <a:buSzPts val="1600"/>
              <a:buNone/>
              <a:defRPr>
                <a:solidFill>
                  <a:schemeClr val="dk1"/>
                </a:solidFill>
              </a:defRPr>
            </a:lvl4pPr>
            <a:lvl5pPr lvl="4" algn="r">
              <a:lnSpc>
                <a:spcPct val="100000"/>
              </a:lnSpc>
              <a:spcBef>
                <a:spcPts val="0"/>
              </a:spcBef>
              <a:spcAft>
                <a:spcPts val="0"/>
              </a:spcAft>
              <a:buClr>
                <a:schemeClr val="dk1"/>
              </a:buClr>
              <a:buSzPts val="1600"/>
              <a:buNone/>
              <a:defRPr>
                <a:solidFill>
                  <a:schemeClr val="dk1"/>
                </a:solidFill>
              </a:defRPr>
            </a:lvl5pPr>
            <a:lvl6pPr lvl="5" algn="r">
              <a:lnSpc>
                <a:spcPct val="100000"/>
              </a:lnSpc>
              <a:spcBef>
                <a:spcPts val="0"/>
              </a:spcBef>
              <a:spcAft>
                <a:spcPts val="0"/>
              </a:spcAft>
              <a:buClr>
                <a:schemeClr val="dk1"/>
              </a:buClr>
              <a:buSzPts val="1600"/>
              <a:buNone/>
              <a:defRPr>
                <a:solidFill>
                  <a:schemeClr val="dk1"/>
                </a:solidFill>
              </a:defRPr>
            </a:lvl6pPr>
            <a:lvl7pPr lvl="6" algn="r">
              <a:lnSpc>
                <a:spcPct val="100000"/>
              </a:lnSpc>
              <a:spcBef>
                <a:spcPts val="0"/>
              </a:spcBef>
              <a:spcAft>
                <a:spcPts val="0"/>
              </a:spcAft>
              <a:buClr>
                <a:schemeClr val="dk1"/>
              </a:buClr>
              <a:buSzPts val="1600"/>
              <a:buNone/>
              <a:defRPr>
                <a:solidFill>
                  <a:schemeClr val="dk1"/>
                </a:solidFill>
              </a:defRPr>
            </a:lvl7pPr>
            <a:lvl8pPr lvl="7" algn="r">
              <a:lnSpc>
                <a:spcPct val="100000"/>
              </a:lnSpc>
              <a:spcBef>
                <a:spcPts val="0"/>
              </a:spcBef>
              <a:spcAft>
                <a:spcPts val="0"/>
              </a:spcAft>
              <a:buClr>
                <a:schemeClr val="dk1"/>
              </a:buClr>
              <a:buSzPts val="1600"/>
              <a:buNone/>
              <a:defRPr>
                <a:solidFill>
                  <a:schemeClr val="dk1"/>
                </a:solidFill>
              </a:defRPr>
            </a:lvl8pPr>
            <a:lvl9pPr lvl="8" algn="r">
              <a:lnSpc>
                <a:spcPct val="100000"/>
              </a:lnSpc>
              <a:spcBef>
                <a:spcPts val="0"/>
              </a:spcBef>
              <a:spcAft>
                <a:spcPts val="0"/>
              </a:spcAft>
              <a:buClr>
                <a:schemeClr val="dk1"/>
              </a:buClr>
              <a:buSzPts val="1600"/>
              <a:buNone/>
              <a:defRPr>
                <a:solidFill>
                  <a:schemeClr val="dk1"/>
                </a:solidFill>
              </a:defRPr>
            </a:lvl9pPr>
          </a:lstStyle>
          <a:p>
            <a:endParaRPr/>
          </a:p>
        </p:txBody>
      </p:sp>
      <p:sp>
        <p:nvSpPr>
          <p:cNvPr id="845" name="Google Shape;845;p32"/>
          <p:cNvSpPr txBox="1">
            <a:spLocks noGrp="1"/>
          </p:cNvSpPr>
          <p:nvPr>
            <p:ph type="subTitle" idx="15"/>
          </p:nvPr>
        </p:nvSpPr>
        <p:spPr>
          <a:xfrm>
            <a:off x="6070288" y="3453700"/>
            <a:ext cx="2287800" cy="3384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Clr>
                <a:schemeClr val="dk1"/>
              </a:buClr>
              <a:buSzPts val="2000"/>
              <a:buNone/>
              <a:defRPr sz="2000" b="1"/>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a:endParaRPr/>
          </a:p>
        </p:txBody>
      </p:sp>
      <p:grpSp>
        <p:nvGrpSpPr>
          <p:cNvPr id="846" name="Google Shape;846;p32"/>
          <p:cNvGrpSpPr/>
          <p:nvPr/>
        </p:nvGrpSpPr>
        <p:grpSpPr>
          <a:xfrm>
            <a:off x="8352588" y="816213"/>
            <a:ext cx="1040637" cy="901375"/>
            <a:chOff x="8457538" y="810363"/>
            <a:chExt cx="1040637" cy="901375"/>
          </a:xfrm>
        </p:grpSpPr>
        <p:grpSp>
          <p:nvGrpSpPr>
            <p:cNvPr id="847" name="Google Shape;847;p32"/>
            <p:cNvGrpSpPr/>
            <p:nvPr/>
          </p:nvGrpSpPr>
          <p:grpSpPr>
            <a:xfrm>
              <a:off x="8781450" y="810363"/>
              <a:ext cx="716725" cy="901375"/>
              <a:chOff x="-3888525" y="-2483300"/>
              <a:chExt cx="716725" cy="901375"/>
            </a:xfrm>
          </p:grpSpPr>
          <p:sp>
            <p:nvSpPr>
              <p:cNvPr id="848" name="Google Shape;848;p3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p32"/>
            <p:cNvGrpSpPr/>
            <p:nvPr/>
          </p:nvGrpSpPr>
          <p:grpSpPr>
            <a:xfrm>
              <a:off x="8457538" y="1331488"/>
              <a:ext cx="323925" cy="323650"/>
              <a:chOff x="1608625" y="299800"/>
              <a:chExt cx="323925" cy="323650"/>
            </a:xfrm>
          </p:grpSpPr>
          <p:sp>
            <p:nvSpPr>
              <p:cNvPr id="851" name="Google Shape;851;p32"/>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2"/>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2"/>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54" name="Google Shape;854;p32"/>
          <p:cNvGrpSpPr/>
          <p:nvPr/>
        </p:nvGrpSpPr>
        <p:grpSpPr>
          <a:xfrm>
            <a:off x="4841575" y="4619788"/>
            <a:ext cx="1040637" cy="901375"/>
            <a:chOff x="8457538" y="810363"/>
            <a:chExt cx="1040637" cy="901375"/>
          </a:xfrm>
        </p:grpSpPr>
        <p:grpSp>
          <p:nvGrpSpPr>
            <p:cNvPr id="855" name="Google Shape;855;p32"/>
            <p:cNvGrpSpPr/>
            <p:nvPr/>
          </p:nvGrpSpPr>
          <p:grpSpPr>
            <a:xfrm>
              <a:off x="8781450" y="810363"/>
              <a:ext cx="716725" cy="901375"/>
              <a:chOff x="-3888525" y="-2483300"/>
              <a:chExt cx="716725" cy="901375"/>
            </a:xfrm>
          </p:grpSpPr>
          <p:sp>
            <p:nvSpPr>
              <p:cNvPr id="856" name="Google Shape;856;p3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32"/>
            <p:cNvGrpSpPr/>
            <p:nvPr/>
          </p:nvGrpSpPr>
          <p:grpSpPr>
            <a:xfrm>
              <a:off x="8457538" y="1331488"/>
              <a:ext cx="323925" cy="323650"/>
              <a:chOff x="1608625" y="299800"/>
              <a:chExt cx="323925" cy="323650"/>
            </a:xfrm>
          </p:grpSpPr>
          <p:sp>
            <p:nvSpPr>
              <p:cNvPr id="859" name="Google Shape;859;p32"/>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2"/>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2"/>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62" name="Google Shape;862;p32"/>
          <p:cNvGrpSpPr/>
          <p:nvPr/>
        </p:nvGrpSpPr>
        <p:grpSpPr>
          <a:xfrm>
            <a:off x="8352591" y="196800"/>
            <a:ext cx="713803" cy="706547"/>
            <a:chOff x="-4017975" y="616650"/>
            <a:chExt cx="814100" cy="805825"/>
          </a:xfrm>
        </p:grpSpPr>
        <p:sp>
          <p:nvSpPr>
            <p:cNvPr id="863" name="Google Shape;863;p3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32"/>
          <p:cNvGrpSpPr/>
          <p:nvPr/>
        </p:nvGrpSpPr>
        <p:grpSpPr>
          <a:xfrm rot="10800000">
            <a:off x="-728606" y="92693"/>
            <a:ext cx="1803578" cy="1592367"/>
            <a:chOff x="-4912150" y="-393637"/>
            <a:chExt cx="2057000" cy="1816112"/>
          </a:xfrm>
        </p:grpSpPr>
        <p:sp>
          <p:nvSpPr>
            <p:cNvPr id="868" name="Google Shape;868;p32"/>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2"/>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2"/>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2"/>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2"/>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2"/>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2"/>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2"/>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2"/>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2"/>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2"/>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2"/>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2"/>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887"/>
        <p:cNvGrpSpPr/>
        <p:nvPr/>
      </p:nvGrpSpPr>
      <p:grpSpPr>
        <a:xfrm>
          <a:off x="0" y="0"/>
          <a:ext cx="0" cy="0"/>
          <a:chOff x="0" y="0"/>
          <a:chExt cx="0" cy="0"/>
        </a:xfrm>
      </p:grpSpPr>
      <p:sp>
        <p:nvSpPr>
          <p:cNvPr id="888" name="Google Shape;888;p33"/>
          <p:cNvSpPr txBox="1">
            <a:spLocks noGrp="1"/>
          </p:cNvSpPr>
          <p:nvPr>
            <p:ph type="title"/>
          </p:nvPr>
        </p:nvSpPr>
        <p:spPr>
          <a:xfrm>
            <a:off x="1862850" y="556250"/>
            <a:ext cx="5418300" cy="6363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accent3"/>
              </a:buClr>
              <a:buSzPts val="4800"/>
              <a:buNone/>
              <a:defRPr sz="4000" b="1"/>
            </a:lvl1pPr>
            <a:lvl2pPr lvl="1" algn="ctr">
              <a:lnSpc>
                <a:spcPct val="100000"/>
              </a:lnSpc>
              <a:spcBef>
                <a:spcPts val="0"/>
              </a:spcBef>
              <a:spcAft>
                <a:spcPts val="0"/>
              </a:spcAft>
              <a:buClr>
                <a:schemeClr val="accent3"/>
              </a:buClr>
              <a:buSzPts val="12000"/>
              <a:buNone/>
              <a:defRPr sz="12000">
                <a:solidFill>
                  <a:schemeClr val="accent3"/>
                </a:solidFill>
              </a:defRPr>
            </a:lvl2pPr>
            <a:lvl3pPr lvl="2" algn="ctr">
              <a:lnSpc>
                <a:spcPct val="100000"/>
              </a:lnSpc>
              <a:spcBef>
                <a:spcPts val="0"/>
              </a:spcBef>
              <a:spcAft>
                <a:spcPts val="0"/>
              </a:spcAft>
              <a:buClr>
                <a:schemeClr val="accent3"/>
              </a:buClr>
              <a:buSzPts val="12000"/>
              <a:buNone/>
              <a:defRPr sz="12000">
                <a:solidFill>
                  <a:schemeClr val="accent3"/>
                </a:solidFill>
              </a:defRPr>
            </a:lvl3pPr>
            <a:lvl4pPr lvl="3" algn="ctr">
              <a:lnSpc>
                <a:spcPct val="100000"/>
              </a:lnSpc>
              <a:spcBef>
                <a:spcPts val="0"/>
              </a:spcBef>
              <a:spcAft>
                <a:spcPts val="0"/>
              </a:spcAft>
              <a:buClr>
                <a:schemeClr val="accent3"/>
              </a:buClr>
              <a:buSzPts val="12000"/>
              <a:buNone/>
              <a:defRPr sz="12000">
                <a:solidFill>
                  <a:schemeClr val="accent3"/>
                </a:solidFill>
              </a:defRPr>
            </a:lvl4pPr>
            <a:lvl5pPr lvl="4" algn="ctr">
              <a:lnSpc>
                <a:spcPct val="100000"/>
              </a:lnSpc>
              <a:spcBef>
                <a:spcPts val="0"/>
              </a:spcBef>
              <a:spcAft>
                <a:spcPts val="0"/>
              </a:spcAft>
              <a:buClr>
                <a:schemeClr val="accent3"/>
              </a:buClr>
              <a:buSzPts val="12000"/>
              <a:buNone/>
              <a:defRPr sz="12000">
                <a:solidFill>
                  <a:schemeClr val="accent3"/>
                </a:solidFill>
              </a:defRPr>
            </a:lvl5pPr>
            <a:lvl6pPr lvl="5" algn="ctr">
              <a:lnSpc>
                <a:spcPct val="100000"/>
              </a:lnSpc>
              <a:spcBef>
                <a:spcPts val="0"/>
              </a:spcBef>
              <a:spcAft>
                <a:spcPts val="0"/>
              </a:spcAft>
              <a:buClr>
                <a:schemeClr val="accent3"/>
              </a:buClr>
              <a:buSzPts val="12000"/>
              <a:buNone/>
              <a:defRPr sz="12000">
                <a:solidFill>
                  <a:schemeClr val="accent3"/>
                </a:solidFill>
              </a:defRPr>
            </a:lvl6pPr>
            <a:lvl7pPr lvl="6" algn="ctr">
              <a:lnSpc>
                <a:spcPct val="100000"/>
              </a:lnSpc>
              <a:spcBef>
                <a:spcPts val="0"/>
              </a:spcBef>
              <a:spcAft>
                <a:spcPts val="0"/>
              </a:spcAft>
              <a:buClr>
                <a:schemeClr val="accent3"/>
              </a:buClr>
              <a:buSzPts val="12000"/>
              <a:buNone/>
              <a:defRPr sz="12000">
                <a:solidFill>
                  <a:schemeClr val="accent3"/>
                </a:solidFill>
              </a:defRPr>
            </a:lvl7pPr>
            <a:lvl8pPr lvl="7" algn="ctr">
              <a:lnSpc>
                <a:spcPct val="100000"/>
              </a:lnSpc>
              <a:spcBef>
                <a:spcPts val="0"/>
              </a:spcBef>
              <a:spcAft>
                <a:spcPts val="0"/>
              </a:spcAft>
              <a:buClr>
                <a:schemeClr val="accent3"/>
              </a:buClr>
              <a:buSzPts val="12000"/>
              <a:buNone/>
              <a:defRPr sz="12000">
                <a:solidFill>
                  <a:schemeClr val="accent3"/>
                </a:solidFill>
              </a:defRPr>
            </a:lvl8pPr>
            <a:lvl9pPr lvl="8" algn="ctr">
              <a:lnSpc>
                <a:spcPct val="100000"/>
              </a:lnSpc>
              <a:spcBef>
                <a:spcPts val="0"/>
              </a:spcBef>
              <a:spcAft>
                <a:spcPts val="0"/>
              </a:spcAft>
              <a:buClr>
                <a:schemeClr val="accent3"/>
              </a:buClr>
              <a:buSzPts val="12000"/>
              <a:buNone/>
              <a:defRPr sz="12000">
                <a:solidFill>
                  <a:schemeClr val="accent3"/>
                </a:solidFill>
              </a:defRPr>
            </a:lvl9pPr>
          </a:lstStyle>
          <a:p>
            <a:endParaRPr/>
          </a:p>
        </p:txBody>
      </p:sp>
      <p:sp>
        <p:nvSpPr>
          <p:cNvPr id="889" name="Google Shape;889;p33"/>
          <p:cNvSpPr txBox="1">
            <a:spLocks noGrp="1"/>
          </p:cNvSpPr>
          <p:nvPr>
            <p:ph type="subTitle" idx="1"/>
          </p:nvPr>
        </p:nvSpPr>
        <p:spPr>
          <a:xfrm>
            <a:off x="1862850" y="1192550"/>
            <a:ext cx="5418300" cy="2934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dk1"/>
              </a:buClr>
              <a:buSzPts val="1600"/>
              <a:buNone/>
              <a:defRPr/>
            </a:lvl1pPr>
            <a:lvl2pPr lvl="1" algn="l">
              <a:lnSpc>
                <a:spcPct val="100000"/>
              </a:lnSpc>
              <a:spcBef>
                <a:spcPts val="0"/>
              </a:spcBef>
              <a:spcAft>
                <a:spcPts val="0"/>
              </a:spcAft>
              <a:buClr>
                <a:schemeClr val="dk1"/>
              </a:buClr>
              <a:buSzPts val="1600"/>
              <a:buNone/>
              <a:defRPr>
                <a:solidFill>
                  <a:schemeClr val="dk1"/>
                </a:solidFill>
              </a:defRPr>
            </a:lvl2pPr>
            <a:lvl3pPr lvl="2" algn="l">
              <a:lnSpc>
                <a:spcPct val="100000"/>
              </a:lnSpc>
              <a:spcBef>
                <a:spcPts val="0"/>
              </a:spcBef>
              <a:spcAft>
                <a:spcPts val="0"/>
              </a:spcAft>
              <a:buClr>
                <a:schemeClr val="dk1"/>
              </a:buClr>
              <a:buSzPts val="1600"/>
              <a:buNone/>
              <a:defRPr>
                <a:solidFill>
                  <a:schemeClr val="dk1"/>
                </a:solidFill>
              </a:defRPr>
            </a:lvl3pPr>
            <a:lvl4pPr lvl="3" algn="l">
              <a:lnSpc>
                <a:spcPct val="100000"/>
              </a:lnSpc>
              <a:spcBef>
                <a:spcPts val="0"/>
              </a:spcBef>
              <a:spcAft>
                <a:spcPts val="0"/>
              </a:spcAft>
              <a:buClr>
                <a:schemeClr val="dk1"/>
              </a:buClr>
              <a:buSzPts val="1600"/>
              <a:buNone/>
              <a:defRPr>
                <a:solidFill>
                  <a:schemeClr val="dk1"/>
                </a:solidFill>
              </a:defRPr>
            </a:lvl4pPr>
            <a:lvl5pPr lvl="4" algn="l">
              <a:lnSpc>
                <a:spcPct val="100000"/>
              </a:lnSpc>
              <a:spcBef>
                <a:spcPts val="0"/>
              </a:spcBef>
              <a:spcAft>
                <a:spcPts val="0"/>
              </a:spcAft>
              <a:buClr>
                <a:schemeClr val="dk1"/>
              </a:buClr>
              <a:buSzPts val="1600"/>
              <a:buNone/>
              <a:defRPr>
                <a:solidFill>
                  <a:schemeClr val="dk1"/>
                </a:solidFill>
              </a:defRPr>
            </a:lvl5pPr>
            <a:lvl6pPr lvl="5" algn="l">
              <a:lnSpc>
                <a:spcPct val="100000"/>
              </a:lnSpc>
              <a:spcBef>
                <a:spcPts val="0"/>
              </a:spcBef>
              <a:spcAft>
                <a:spcPts val="0"/>
              </a:spcAft>
              <a:buClr>
                <a:schemeClr val="dk1"/>
              </a:buClr>
              <a:buSzPts val="1600"/>
              <a:buNone/>
              <a:defRPr>
                <a:solidFill>
                  <a:schemeClr val="dk1"/>
                </a:solidFill>
              </a:defRPr>
            </a:lvl6pPr>
            <a:lvl7pPr lvl="6" algn="l">
              <a:lnSpc>
                <a:spcPct val="100000"/>
              </a:lnSpc>
              <a:spcBef>
                <a:spcPts val="0"/>
              </a:spcBef>
              <a:spcAft>
                <a:spcPts val="0"/>
              </a:spcAft>
              <a:buClr>
                <a:schemeClr val="dk1"/>
              </a:buClr>
              <a:buSzPts val="1600"/>
              <a:buNone/>
              <a:defRPr>
                <a:solidFill>
                  <a:schemeClr val="dk1"/>
                </a:solidFill>
              </a:defRPr>
            </a:lvl7pPr>
            <a:lvl8pPr lvl="7" algn="l">
              <a:lnSpc>
                <a:spcPct val="100000"/>
              </a:lnSpc>
              <a:spcBef>
                <a:spcPts val="0"/>
              </a:spcBef>
              <a:spcAft>
                <a:spcPts val="0"/>
              </a:spcAft>
              <a:buClr>
                <a:schemeClr val="dk1"/>
              </a:buClr>
              <a:buSzPts val="1600"/>
              <a:buNone/>
              <a:defRPr>
                <a:solidFill>
                  <a:schemeClr val="dk1"/>
                </a:solidFill>
              </a:defRPr>
            </a:lvl8pPr>
            <a:lvl9pPr lvl="8" algn="l">
              <a:lnSpc>
                <a:spcPct val="100000"/>
              </a:lnSpc>
              <a:spcBef>
                <a:spcPts val="0"/>
              </a:spcBef>
              <a:spcAft>
                <a:spcPts val="0"/>
              </a:spcAft>
              <a:buClr>
                <a:schemeClr val="dk1"/>
              </a:buClr>
              <a:buSzPts val="1600"/>
              <a:buNone/>
              <a:defRPr>
                <a:solidFill>
                  <a:schemeClr val="dk1"/>
                </a:solidFill>
              </a:defRPr>
            </a:lvl9pPr>
          </a:lstStyle>
          <a:p>
            <a:endParaRPr/>
          </a:p>
        </p:txBody>
      </p:sp>
      <p:sp>
        <p:nvSpPr>
          <p:cNvPr id="890" name="Google Shape;890;p33"/>
          <p:cNvSpPr txBox="1">
            <a:spLocks noGrp="1"/>
          </p:cNvSpPr>
          <p:nvPr>
            <p:ph type="title" idx="2"/>
          </p:nvPr>
        </p:nvSpPr>
        <p:spPr>
          <a:xfrm>
            <a:off x="1862850" y="2106900"/>
            <a:ext cx="5418300" cy="6363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accent3"/>
              </a:buClr>
              <a:buSzPts val="4800"/>
              <a:buNone/>
              <a:defRPr sz="4000" b="1"/>
            </a:lvl1pPr>
            <a:lvl2pPr lvl="1" algn="ctr">
              <a:lnSpc>
                <a:spcPct val="100000"/>
              </a:lnSpc>
              <a:spcBef>
                <a:spcPts val="0"/>
              </a:spcBef>
              <a:spcAft>
                <a:spcPts val="0"/>
              </a:spcAft>
              <a:buClr>
                <a:schemeClr val="accent3"/>
              </a:buClr>
              <a:buSzPts val="12000"/>
              <a:buNone/>
              <a:defRPr sz="12000">
                <a:solidFill>
                  <a:schemeClr val="accent3"/>
                </a:solidFill>
              </a:defRPr>
            </a:lvl2pPr>
            <a:lvl3pPr lvl="2" algn="ctr">
              <a:lnSpc>
                <a:spcPct val="100000"/>
              </a:lnSpc>
              <a:spcBef>
                <a:spcPts val="0"/>
              </a:spcBef>
              <a:spcAft>
                <a:spcPts val="0"/>
              </a:spcAft>
              <a:buClr>
                <a:schemeClr val="accent3"/>
              </a:buClr>
              <a:buSzPts val="12000"/>
              <a:buNone/>
              <a:defRPr sz="12000">
                <a:solidFill>
                  <a:schemeClr val="accent3"/>
                </a:solidFill>
              </a:defRPr>
            </a:lvl3pPr>
            <a:lvl4pPr lvl="3" algn="ctr">
              <a:lnSpc>
                <a:spcPct val="100000"/>
              </a:lnSpc>
              <a:spcBef>
                <a:spcPts val="0"/>
              </a:spcBef>
              <a:spcAft>
                <a:spcPts val="0"/>
              </a:spcAft>
              <a:buClr>
                <a:schemeClr val="accent3"/>
              </a:buClr>
              <a:buSzPts val="12000"/>
              <a:buNone/>
              <a:defRPr sz="12000">
                <a:solidFill>
                  <a:schemeClr val="accent3"/>
                </a:solidFill>
              </a:defRPr>
            </a:lvl4pPr>
            <a:lvl5pPr lvl="4" algn="ctr">
              <a:lnSpc>
                <a:spcPct val="100000"/>
              </a:lnSpc>
              <a:spcBef>
                <a:spcPts val="0"/>
              </a:spcBef>
              <a:spcAft>
                <a:spcPts val="0"/>
              </a:spcAft>
              <a:buClr>
                <a:schemeClr val="accent3"/>
              </a:buClr>
              <a:buSzPts val="12000"/>
              <a:buNone/>
              <a:defRPr sz="12000">
                <a:solidFill>
                  <a:schemeClr val="accent3"/>
                </a:solidFill>
              </a:defRPr>
            </a:lvl5pPr>
            <a:lvl6pPr lvl="5" algn="ctr">
              <a:lnSpc>
                <a:spcPct val="100000"/>
              </a:lnSpc>
              <a:spcBef>
                <a:spcPts val="0"/>
              </a:spcBef>
              <a:spcAft>
                <a:spcPts val="0"/>
              </a:spcAft>
              <a:buClr>
                <a:schemeClr val="accent3"/>
              </a:buClr>
              <a:buSzPts val="12000"/>
              <a:buNone/>
              <a:defRPr sz="12000">
                <a:solidFill>
                  <a:schemeClr val="accent3"/>
                </a:solidFill>
              </a:defRPr>
            </a:lvl6pPr>
            <a:lvl7pPr lvl="6" algn="ctr">
              <a:lnSpc>
                <a:spcPct val="100000"/>
              </a:lnSpc>
              <a:spcBef>
                <a:spcPts val="0"/>
              </a:spcBef>
              <a:spcAft>
                <a:spcPts val="0"/>
              </a:spcAft>
              <a:buClr>
                <a:schemeClr val="accent3"/>
              </a:buClr>
              <a:buSzPts val="12000"/>
              <a:buNone/>
              <a:defRPr sz="12000">
                <a:solidFill>
                  <a:schemeClr val="accent3"/>
                </a:solidFill>
              </a:defRPr>
            </a:lvl7pPr>
            <a:lvl8pPr lvl="7" algn="ctr">
              <a:lnSpc>
                <a:spcPct val="100000"/>
              </a:lnSpc>
              <a:spcBef>
                <a:spcPts val="0"/>
              </a:spcBef>
              <a:spcAft>
                <a:spcPts val="0"/>
              </a:spcAft>
              <a:buClr>
                <a:schemeClr val="accent3"/>
              </a:buClr>
              <a:buSzPts val="12000"/>
              <a:buNone/>
              <a:defRPr sz="12000">
                <a:solidFill>
                  <a:schemeClr val="accent3"/>
                </a:solidFill>
              </a:defRPr>
            </a:lvl8pPr>
            <a:lvl9pPr lvl="8" algn="ctr">
              <a:lnSpc>
                <a:spcPct val="100000"/>
              </a:lnSpc>
              <a:spcBef>
                <a:spcPts val="0"/>
              </a:spcBef>
              <a:spcAft>
                <a:spcPts val="0"/>
              </a:spcAft>
              <a:buClr>
                <a:schemeClr val="accent3"/>
              </a:buClr>
              <a:buSzPts val="12000"/>
              <a:buNone/>
              <a:defRPr sz="12000">
                <a:solidFill>
                  <a:schemeClr val="accent3"/>
                </a:solidFill>
              </a:defRPr>
            </a:lvl9pPr>
          </a:lstStyle>
          <a:p>
            <a:endParaRPr/>
          </a:p>
        </p:txBody>
      </p:sp>
      <p:sp>
        <p:nvSpPr>
          <p:cNvPr id="891" name="Google Shape;891;p33"/>
          <p:cNvSpPr txBox="1">
            <a:spLocks noGrp="1"/>
          </p:cNvSpPr>
          <p:nvPr>
            <p:ph type="subTitle" idx="3"/>
          </p:nvPr>
        </p:nvSpPr>
        <p:spPr>
          <a:xfrm>
            <a:off x="1862850" y="2743200"/>
            <a:ext cx="5418300" cy="2934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dk1"/>
              </a:buClr>
              <a:buSzPts val="1600"/>
              <a:buNone/>
              <a:defRPr/>
            </a:lvl1pPr>
            <a:lvl2pPr lvl="1" algn="l">
              <a:lnSpc>
                <a:spcPct val="100000"/>
              </a:lnSpc>
              <a:spcBef>
                <a:spcPts val="0"/>
              </a:spcBef>
              <a:spcAft>
                <a:spcPts val="0"/>
              </a:spcAft>
              <a:buClr>
                <a:schemeClr val="dk1"/>
              </a:buClr>
              <a:buSzPts val="1600"/>
              <a:buNone/>
              <a:defRPr>
                <a:solidFill>
                  <a:schemeClr val="dk1"/>
                </a:solidFill>
              </a:defRPr>
            </a:lvl2pPr>
            <a:lvl3pPr lvl="2" algn="l">
              <a:lnSpc>
                <a:spcPct val="100000"/>
              </a:lnSpc>
              <a:spcBef>
                <a:spcPts val="0"/>
              </a:spcBef>
              <a:spcAft>
                <a:spcPts val="0"/>
              </a:spcAft>
              <a:buClr>
                <a:schemeClr val="dk1"/>
              </a:buClr>
              <a:buSzPts val="1600"/>
              <a:buNone/>
              <a:defRPr>
                <a:solidFill>
                  <a:schemeClr val="dk1"/>
                </a:solidFill>
              </a:defRPr>
            </a:lvl3pPr>
            <a:lvl4pPr lvl="3" algn="l">
              <a:lnSpc>
                <a:spcPct val="100000"/>
              </a:lnSpc>
              <a:spcBef>
                <a:spcPts val="0"/>
              </a:spcBef>
              <a:spcAft>
                <a:spcPts val="0"/>
              </a:spcAft>
              <a:buClr>
                <a:schemeClr val="dk1"/>
              </a:buClr>
              <a:buSzPts val="1600"/>
              <a:buNone/>
              <a:defRPr>
                <a:solidFill>
                  <a:schemeClr val="dk1"/>
                </a:solidFill>
              </a:defRPr>
            </a:lvl4pPr>
            <a:lvl5pPr lvl="4" algn="l">
              <a:lnSpc>
                <a:spcPct val="100000"/>
              </a:lnSpc>
              <a:spcBef>
                <a:spcPts val="0"/>
              </a:spcBef>
              <a:spcAft>
                <a:spcPts val="0"/>
              </a:spcAft>
              <a:buClr>
                <a:schemeClr val="dk1"/>
              </a:buClr>
              <a:buSzPts val="1600"/>
              <a:buNone/>
              <a:defRPr>
                <a:solidFill>
                  <a:schemeClr val="dk1"/>
                </a:solidFill>
              </a:defRPr>
            </a:lvl5pPr>
            <a:lvl6pPr lvl="5" algn="l">
              <a:lnSpc>
                <a:spcPct val="100000"/>
              </a:lnSpc>
              <a:spcBef>
                <a:spcPts val="0"/>
              </a:spcBef>
              <a:spcAft>
                <a:spcPts val="0"/>
              </a:spcAft>
              <a:buClr>
                <a:schemeClr val="dk1"/>
              </a:buClr>
              <a:buSzPts val="1600"/>
              <a:buNone/>
              <a:defRPr>
                <a:solidFill>
                  <a:schemeClr val="dk1"/>
                </a:solidFill>
              </a:defRPr>
            </a:lvl6pPr>
            <a:lvl7pPr lvl="6" algn="l">
              <a:lnSpc>
                <a:spcPct val="100000"/>
              </a:lnSpc>
              <a:spcBef>
                <a:spcPts val="0"/>
              </a:spcBef>
              <a:spcAft>
                <a:spcPts val="0"/>
              </a:spcAft>
              <a:buClr>
                <a:schemeClr val="dk1"/>
              </a:buClr>
              <a:buSzPts val="1600"/>
              <a:buNone/>
              <a:defRPr>
                <a:solidFill>
                  <a:schemeClr val="dk1"/>
                </a:solidFill>
              </a:defRPr>
            </a:lvl7pPr>
            <a:lvl8pPr lvl="7" algn="l">
              <a:lnSpc>
                <a:spcPct val="100000"/>
              </a:lnSpc>
              <a:spcBef>
                <a:spcPts val="0"/>
              </a:spcBef>
              <a:spcAft>
                <a:spcPts val="0"/>
              </a:spcAft>
              <a:buClr>
                <a:schemeClr val="dk1"/>
              </a:buClr>
              <a:buSzPts val="1600"/>
              <a:buNone/>
              <a:defRPr>
                <a:solidFill>
                  <a:schemeClr val="dk1"/>
                </a:solidFill>
              </a:defRPr>
            </a:lvl8pPr>
            <a:lvl9pPr lvl="8" algn="l">
              <a:lnSpc>
                <a:spcPct val="100000"/>
              </a:lnSpc>
              <a:spcBef>
                <a:spcPts val="0"/>
              </a:spcBef>
              <a:spcAft>
                <a:spcPts val="0"/>
              </a:spcAft>
              <a:buClr>
                <a:schemeClr val="dk1"/>
              </a:buClr>
              <a:buSzPts val="1600"/>
              <a:buNone/>
              <a:defRPr>
                <a:solidFill>
                  <a:schemeClr val="dk1"/>
                </a:solidFill>
              </a:defRPr>
            </a:lvl9pPr>
          </a:lstStyle>
          <a:p>
            <a:endParaRPr/>
          </a:p>
        </p:txBody>
      </p:sp>
      <p:sp>
        <p:nvSpPr>
          <p:cNvPr id="892" name="Google Shape;892;p33"/>
          <p:cNvSpPr txBox="1">
            <a:spLocks noGrp="1"/>
          </p:cNvSpPr>
          <p:nvPr>
            <p:ph type="title" idx="4"/>
          </p:nvPr>
        </p:nvSpPr>
        <p:spPr>
          <a:xfrm>
            <a:off x="1862850" y="3657550"/>
            <a:ext cx="5418300" cy="6363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accent3"/>
              </a:buClr>
              <a:buSzPts val="4800"/>
              <a:buNone/>
              <a:defRPr sz="4000" b="1"/>
            </a:lvl1pPr>
            <a:lvl2pPr lvl="1" algn="ctr">
              <a:lnSpc>
                <a:spcPct val="100000"/>
              </a:lnSpc>
              <a:spcBef>
                <a:spcPts val="0"/>
              </a:spcBef>
              <a:spcAft>
                <a:spcPts val="0"/>
              </a:spcAft>
              <a:buClr>
                <a:schemeClr val="accent3"/>
              </a:buClr>
              <a:buSzPts val="12000"/>
              <a:buNone/>
              <a:defRPr sz="12000">
                <a:solidFill>
                  <a:schemeClr val="accent3"/>
                </a:solidFill>
              </a:defRPr>
            </a:lvl2pPr>
            <a:lvl3pPr lvl="2" algn="ctr">
              <a:lnSpc>
                <a:spcPct val="100000"/>
              </a:lnSpc>
              <a:spcBef>
                <a:spcPts val="0"/>
              </a:spcBef>
              <a:spcAft>
                <a:spcPts val="0"/>
              </a:spcAft>
              <a:buClr>
                <a:schemeClr val="accent3"/>
              </a:buClr>
              <a:buSzPts val="12000"/>
              <a:buNone/>
              <a:defRPr sz="12000">
                <a:solidFill>
                  <a:schemeClr val="accent3"/>
                </a:solidFill>
              </a:defRPr>
            </a:lvl3pPr>
            <a:lvl4pPr lvl="3" algn="ctr">
              <a:lnSpc>
                <a:spcPct val="100000"/>
              </a:lnSpc>
              <a:spcBef>
                <a:spcPts val="0"/>
              </a:spcBef>
              <a:spcAft>
                <a:spcPts val="0"/>
              </a:spcAft>
              <a:buClr>
                <a:schemeClr val="accent3"/>
              </a:buClr>
              <a:buSzPts val="12000"/>
              <a:buNone/>
              <a:defRPr sz="12000">
                <a:solidFill>
                  <a:schemeClr val="accent3"/>
                </a:solidFill>
              </a:defRPr>
            </a:lvl4pPr>
            <a:lvl5pPr lvl="4" algn="ctr">
              <a:lnSpc>
                <a:spcPct val="100000"/>
              </a:lnSpc>
              <a:spcBef>
                <a:spcPts val="0"/>
              </a:spcBef>
              <a:spcAft>
                <a:spcPts val="0"/>
              </a:spcAft>
              <a:buClr>
                <a:schemeClr val="accent3"/>
              </a:buClr>
              <a:buSzPts val="12000"/>
              <a:buNone/>
              <a:defRPr sz="12000">
                <a:solidFill>
                  <a:schemeClr val="accent3"/>
                </a:solidFill>
              </a:defRPr>
            </a:lvl5pPr>
            <a:lvl6pPr lvl="5" algn="ctr">
              <a:lnSpc>
                <a:spcPct val="100000"/>
              </a:lnSpc>
              <a:spcBef>
                <a:spcPts val="0"/>
              </a:spcBef>
              <a:spcAft>
                <a:spcPts val="0"/>
              </a:spcAft>
              <a:buClr>
                <a:schemeClr val="accent3"/>
              </a:buClr>
              <a:buSzPts val="12000"/>
              <a:buNone/>
              <a:defRPr sz="12000">
                <a:solidFill>
                  <a:schemeClr val="accent3"/>
                </a:solidFill>
              </a:defRPr>
            </a:lvl6pPr>
            <a:lvl7pPr lvl="6" algn="ctr">
              <a:lnSpc>
                <a:spcPct val="100000"/>
              </a:lnSpc>
              <a:spcBef>
                <a:spcPts val="0"/>
              </a:spcBef>
              <a:spcAft>
                <a:spcPts val="0"/>
              </a:spcAft>
              <a:buClr>
                <a:schemeClr val="accent3"/>
              </a:buClr>
              <a:buSzPts val="12000"/>
              <a:buNone/>
              <a:defRPr sz="12000">
                <a:solidFill>
                  <a:schemeClr val="accent3"/>
                </a:solidFill>
              </a:defRPr>
            </a:lvl7pPr>
            <a:lvl8pPr lvl="7" algn="ctr">
              <a:lnSpc>
                <a:spcPct val="100000"/>
              </a:lnSpc>
              <a:spcBef>
                <a:spcPts val="0"/>
              </a:spcBef>
              <a:spcAft>
                <a:spcPts val="0"/>
              </a:spcAft>
              <a:buClr>
                <a:schemeClr val="accent3"/>
              </a:buClr>
              <a:buSzPts val="12000"/>
              <a:buNone/>
              <a:defRPr sz="12000">
                <a:solidFill>
                  <a:schemeClr val="accent3"/>
                </a:solidFill>
              </a:defRPr>
            </a:lvl8pPr>
            <a:lvl9pPr lvl="8" algn="ctr">
              <a:lnSpc>
                <a:spcPct val="100000"/>
              </a:lnSpc>
              <a:spcBef>
                <a:spcPts val="0"/>
              </a:spcBef>
              <a:spcAft>
                <a:spcPts val="0"/>
              </a:spcAft>
              <a:buClr>
                <a:schemeClr val="accent3"/>
              </a:buClr>
              <a:buSzPts val="12000"/>
              <a:buNone/>
              <a:defRPr sz="12000">
                <a:solidFill>
                  <a:schemeClr val="accent3"/>
                </a:solidFill>
              </a:defRPr>
            </a:lvl9pPr>
          </a:lstStyle>
          <a:p>
            <a:endParaRPr/>
          </a:p>
        </p:txBody>
      </p:sp>
      <p:sp>
        <p:nvSpPr>
          <p:cNvPr id="893" name="Google Shape;893;p33"/>
          <p:cNvSpPr txBox="1">
            <a:spLocks noGrp="1"/>
          </p:cNvSpPr>
          <p:nvPr>
            <p:ph type="subTitle" idx="5"/>
          </p:nvPr>
        </p:nvSpPr>
        <p:spPr>
          <a:xfrm>
            <a:off x="1862850" y="4293850"/>
            <a:ext cx="5418300" cy="2934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dk1"/>
              </a:buClr>
              <a:buSzPts val="1600"/>
              <a:buNone/>
              <a:defRPr/>
            </a:lvl1pPr>
            <a:lvl2pPr lvl="1" algn="l">
              <a:lnSpc>
                <a:spcPct val="100000"/>
              </a:lnSpc>
              <a:spcBef>
                <a:spcPts val="0"/>
              </a:spcBef>
              <a:spcAft>
                <a:spcPts val="0"/>
              </a:spcAft>
              <a:buClr>
                <a:schemeClr val="dk1"/>
              </a:buClr>
              <a:buSzPts val="1600"/>
              <a:buNone/>
              <a:defRPr>
                <a:solidFill>
                  <a:schemeClr val="dk1"/>
                </a:solidFill>
              </a:defRPr>
            </a:lvl2pPr>
            <a:lvl3pPr lvl="2" algn="l">
              <a:lnSpc>
                <a:spcPct val="100000"/>
              </a:lnSpc>
              <a:spcBef>
                <a:spcPts val="0"/>
              </a:spcBef>
              <a:spcAft>
                <a:spcPts val="0"/>
              </a:spcAft>
              <a:buClr>
                <a:schemeClr val="dk1"/>
              </a:buClr>
              <a:buSzPts val="1600"/>
              <a:buNone/>
              <a:defRPr>
                <a:solidFill>
                  <a:schemeClr val="dk1"/>
                </a:solidFill>
              </a:defRPr>
            </a:lvl3pPr>
            <a:lvl4pPr lvl="3" algn="l">
              <a:lnSpc>
                <a:spcPct val="100000"/>
              </a:lnSpc>
              <a:spcBef>
                <a:spcPts val="0"/>
              </a:spcBef>
              <a:spcAft>
                <a:spcPts val="0"/>
              </a:spcAft>
              <a:buClr>
                <a:schemeClr val="dk1"/>
              </a:buClr>
              <a:buSzPts val="1600"/>
              <a:buNone/>
              <a:defRPr>
                <a:solidFill>
                  <a:schemeClr val="dk1"/>
                </a:solidFill>
              </a:defRPr>
            </a:lvl4pPr>
            <a:lvl5pPr lvl="4" algn="l">
              <a:lnSpc>
                <a:spcPct val="100000"/>
              </a:lnSpc>
              <a:spcBef>
                <a:spcPts val="0"/>
              </a:spcBef>
              <a:spcAft>
                <a:spcPts val="0"/>
              </a:spcAft>
              <a:buClr>
                <a:schemeClr val="dk1"/>
              </a:buClr>
              <a:buSzPts val="1600"/>
              <a:buNone/>
              <a:defRPr>
                <a:solidFill>
                  <a:schemeClr val="dk1"/>
                </a:solidFill>
              </a:defRPr>
            </a:lvl5pPr>
            <a:lvl6pPr lvl="5" algn="l">
              <a:lnSpc>
                <a:spcPct val="100000"/>
              </a:lnSpc>
              <a:spcBef>
                <a:spcPts val="0"/>
              </a:spcBef>
              <a:spcAft>
                <a:spcPts val="0"/>
              </a:spcAft>
              <a:buClr>
                <a:schemeClr val="dk1"/>
              </a:buClr>
              <a:buSzPts val="1600"/>
              <a:buNone/>
              <a:defRPr>
                <a:solidFill>
                  <a:schemeClr val="dk1"/>
                </a:solidFill>
              </a:defRPr>
            </a:lvl6pPr>
            <a:lvl7pPr lvl="6" algn="l">
              <a:lnSpc>
                <a:spcPct val="100000"/>
              </a:lnSpc>
              <a:spcBef>
                <a:spcPts val="0"/>
              </a:spcBef>
              <a:spcAft>
                <a:spcPts val="0"/>
              </a:spcAft>
              <a:buClr>
                <a:schemeClr val="dk1"/>
              </a:buClr>
              <a:buSzPts val="1600"/>
              <a:buNone/>
              <a:defRPr>
                <a:solidFill>
                  <a:schemeClr val="dk1"/>
                </a:solidFill>
              </a:defRPr>
            </a:lvl7pPr>
            <a:lvl8pPr lvl="7" algn="l">
              <a:lnSpc>
                <a:spcPct val="100000"/>
              </a:lnSpc>
              <a:spcBef>
                <a:spcPts val="0"/>
              </a:spcBef>
              <a:spcAft>
                <a:spcPts val="0"/>
              </a:spcAft>
              <a:buClr>
                <a:schemeClr val="dk1"/>
              </a:buClr>
              <a:buSzPts val="1600"/>
              <a:buNone/>
              <a:defRPr>
                <a:solidFill>
                  <a:schemeClr val="dk1"/>
                </a:solidFill>
              </a:defRPr>
            </a:lvl8pPr>
            <a:lvl9pPr lvl="8" algn="l">
              <a:lnSpc>
                <a:spcPct val="100000"/>
              </a:lnSpc>
              <a:spcBef>
                <a:spcPts val="0"/>
              </a:spcBef>
              <a:spcAft>
                <a:spcPts val="0"/>
              </a:spcAft>
              <a:buClr>
                <a:schemeClr val="dk1"/>
              </a:buClr>
              <a:buSzPts val="1600"/>
              <a:buNone/>
              <a:defRPr>
                <a:solidFill>
                  <a:schemeClr val="dk1"/>
                </a:solidFill>
              </a:defRPr>
            </a:lvl9pPr>
          </a:lstStyle>
          <a:p>
            <a:endParaRPr/>
          </a:p>
        </p:txBody>
      </p:sp>
      <p:grpSp>
        <p:nvGrpSpPr>
          <p:cNvPr id="894" name="Google Shape;894;p33"/>
          <p:cNvGrpSpPr/>
          <p:nvPr/>
        </p:nvGrpSpPr>
        <p:grpSpPr>
          <a:xfrm flipH="1">
            <a:off x="7051226" y="-890069"/>
            <a:ext cx="1938846" cy="1720830"/>
            <a:chOff x="-1873362" y="2120543"/>
            <a:chExt cx="1938846" cy="1720830"/>
          </a:xfrm>
        </p:grpSpPr>
        <p:sp>
          <p:nvSpPr>
            <p:cNvPr id="895" name="Google Shape;895;p33"/>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3"/>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3"/>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3"/>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3"/>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3"/>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3"/>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3"/>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3"/>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3"/>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3"/>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3"/>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3"/>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3"/>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3"/>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3"/>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3"/>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3"/>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3"/>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4" name="Google Shape;914;p33"/>
          <p:cNvGrpSpPr/>
          <p:nvPr/>
        </p:nvGrpSpPr>
        <p:grpSpPr>
          <a:xfrm flipH="1">
            <a:off x="-693003" y="-88512"/>
            <a:ext cx="1516025" cy="1489525"/>
            <a:chOff x="-3888525" y="-3012325"/>
            <a:chExt cx="1516025" cy="1489525"/>
          </a:xfrm>
        </p:grpSpPr>
        <p:sp>
          <p:nvSpPr>
            <p:cNvPr id="915" name="Google Shape;915;p33"/>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3"/>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3"/>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3"/>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3"/>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3"/>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3"/>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3"/>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3"/>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3"/>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3"/>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6" name="Google Shape;926;p33"/>
          <p:cNvGrpSpPr/>
          <p:nvPr/>
        </p:nvGrpSpPr>
        <p:grpSpPr>
          <a:xfrm flipH="1">
            <a:off x="8030519" y="1531768"/>
            <a:ext cx="1019565" cy="1290805"/>
            <a:chOff x="-4017975" y="-49702"/>
            <a:chExt cx="1162825" cy="1472177"/>
          </a:xfrm>
        </p:grpSpPr>
        <p:sp>
          <p:nvSpPr>
            <p:cNvPr id="927" name="Google Shape;927;p3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4" name="Google Shape;934;p33"/>
          <p:cNvGrpSpPr/>
          <p:nvPr/>
        </p:nvGrpSpPr>
        <p:grpSpPr>
          <a:xfrm flipH="1">
            <a:off x="-3" y="3171850"/>
            <a:ext cx="1929500" cy="2210100"/>
            <a:chOff x="295725" y="-3462825"/>
            <a:chExt cx="1929500" cy="2210100"/>
          </a:xfrm>
        </p:grpSpPr>
        <p:sp>
          <p:nvSpPr>
            <p:cNvPr id="935" name="Google Shape;935;p3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p:cSld name="CUSTOM_6_1">
    <p:spTree>
      <p:nvGrpSpPr>
        <p:cNvPr id="1" name="Shape 960"/>
        <p:cNvGrpSpPr/>
        <p:nvPr/>
      </p:nvGrpSpPr>
      <p:grpSpPr>
        <a:xfrm>
          <a:off x="0" y="0"/>
          <a:ext cx="0" cy="0"/>
          <a:chOff x="0" y="0"/>
          <a:chExt cx="0" cy="0"/>
        </a:xfrm>
      </p:grpSpPr>
      <p:sp>
        <p:nvSpPr>
          <p:cNvPr id="961" name="Google Shape;961;p34"/>
          <p:cNvSpPr txBox="1">
            <a:spLocks noGrp="1"/>
          </p:cNvSpPr>
          <p:nvPr>
            <p:ph type="body" idx="1"/>
          </p:nvPr>
        </p:nvSpPr>
        <p:spPr>
          <a:xfrm>
            <a:off x="1932150" y="1660875"/>
            <a:ext cx="5279700" cy="2239200"/>
          </a:xfrm>
          <a:prstGeom prst="rect">
            <a:avLst/>
          </a:prstGeom>
          <a:noFill/>
          <a:ln>
            <a:noFill/>
          </a:ln>
        </p:spPr>
        <p:txBody>
          <a:bodyPr spcFirstLastPara="1" wrap="square" lIns="91425" tIns="0" rIns="91425" bIns="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Font typeface="Montserrat"/>
              <a:buChar char="○"/>
              <a:defRPr sz="1200"/>
            </a:lvl2pPr>
            <a:lvl3pPr marL="1371600" lvl="2" indent="-330200" algn="l">
              <a:lnSpc>
                <a:spcPct val="100000"/>
              </a:lnSpc>
              <a:spcBef>
                <a:spcPts val="0"/>
              </a:spcBef>
              <a:spcAft>
                <a:spcPts val="0"/>
              </a:spcAft>
              <a:buSzPts val="1600"/>
              <a:buFont typeface="Montserrat"/>
              <a:buChar char="■"/>
              <a:defRPr/>
            </a:lvl3pPr>
            <a:lvl4pPr marL="1828800" lvl="3" indent="-330200" algn="l">
              <a:lnSpc>
                <a:spcPct val="100000"/>
              </a:lnSpc>
              <a:spcBef>
                <a:spcPts val="0"/>
              </a:spcBef>
              <a:spcAft>
                <a:spcPts val="0"/>
              </a:spcAft>
              <a:buSzPts val="1600"/>
              <a:buFont typeface="Montserrat"/>
              <a:buChar char="●"/>
              <a:defRPr/>
            </a:lvl4pPr>
            <a:lvl5pPr marL="2286000" lvl="4" indent="-330200" algn="l">
              <a:lnSpc>
                <a:spcPct val="100000"/>
              </a:lnSpc>
              <a:spcBef>
                <a:spcPts val="0"/>
              </a:spcBef>
              <a:spcAft>
                <a:spcPts val="0"/>
              </a:spcAft>
              <a:buSzPts val="1600"/>
              <a:buFont typeface="Montserrat"/>
              <a:buChar char="○"/>
              <a:defRPr/>
            </a:lvl5pPr>
            <a:lvl6pPr marL="2743200" lvl="5" indent="-330200" algn="l">
              <a:lnSpc>
                <a:spcPct val="100000"/>
              </a:lnSpc>
              <a:spcBef>
                <a:spcPts val="0"/>
              </a:spcBef>
              <a:spcAft>
                <a:spcPts val="0"/>
              </a:spcAft>
              <a:buSzPts val="1600"/>
              <a:buFont typeface="Montserrat"/>
              <a:buChar char="■"/>
              <a:defRPr/>
            </a:lvl6pPr>
            <a:lvl7pPr marL="3200400" lvl="6" indent="-330200" algn="l">
              <a:lnSpc>
                <a:spcPct val="100000"/>
              </a:lnSpc>
              <a:spcBef>
                <a:spcPts val="0"/>
              </a:spcBef>
              <a:spcAft>
                <a:spcPts val="0"/>
              </a:spcAft>
              <a:buSzPts val="1600"/>
              <a:buFont typeface="Montserrat"/>
              <a:buChar char="●"/>
              <a:defRPr/>
            </a:lvl7pPr>
            <a:lvl8pPr marL="3657600" lvl="7" indent="-330200" algn="l">
              <a:lnSpc>
                <a:spcPct val="100000"/>
              </a:lnSpc>
              <a:spcBef>
                <a:spcPts val="0"/>
              </a:spcBef>
              <a:spcAft>
                <a:spcPts val="0"/>
              </a:spcAft>
              <a:buSzPts val="1600"/>
              <a:buFont typeface="Montserrat"/>
              <a:buChar char="○"/>
              <a:defRPr/>
            </a:lvl8pPr>
            <a:lvl9pPr marL="4114800" lvl="8" indent="-330200" algn="l">
              <a:lnSpc>
                <a:spcPct val="100000"/>
              </a:lnSpc>
              <a:spcBef>
                <a:spcPts val="0"/>
              </a:spcBef>
              <a:spcAft>
                <a:spcPts val="0"/>
              </a:spcAft>
              <a:buSzPts val="1600"/>
              <a:buFont typeface="Montserrat"/>
              <a:buChar char="■"/>
              <a:defRPr/>
            </a:lvl9pPr>
          </a:lstStyle>
          <a:p>
            <a:endParaRPr/>
          </a:p>
        </p:txBody>
      </p:sp>
      <p:sp>
        <p:nvSpPr>
          <p:cNvPr id="962" name="Google Shape;962;p34"/>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963" name="Google Shape;963;p34"/>
          <p:cNvGrpSpPr/>
          <p:nvPr/>
        </p:nvGrpSpPr>
        <p:grpSpPr>
          <a:xfrm rot="10800000">
            <a:off x="-615206" y="2336518"/>
            <a:ext cx="1803578" cy="1592367"/>
            <a:chOff x="-4912150" y="-393637"/>
            <a:chExt cx="2057000" cy="1816112"/>
          </a:xfrm>
        </p:grpSpPr>
        <p:sp>
          <p:nvSpPr>
            <p:cNvPr id="964" name="Google Shape;964;p34"/>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4"/>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4"/>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4"/>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4"/>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4"/>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4"/>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4"/>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4"/>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4"/>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4"/>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4"/>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4"/>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83"/>
        <p:cNvGrpSpPr/>
        <p:nvPr/>
      </p:nvGrpSpPr>
      <p:grpSpPr>
        <a:xfrm>
          <a:off x="0" y="0"/>
          <a:ext cx="0" cy="0"/>
          <a:chOff x="0" y="0"/>
          <a:chExt cx="0" cy="0"/>
        </a:xfrm>
      </p:grpSpPr>
      <p:sp>
        <p:nvSpPr>
          <p:cNvPr id="984" name="Google Shape;984;p35"/>
          <p:cNvSpPr txBox="1">
            <a:spLocks noGrp="1"/>
          </p:cNvSpPr>
          <p:nvPr>
            <p:ph type="ctrTitle"/>
          </p:nvPr>
        </p:nvSpPr>
        <p:spPr>
          <a:xfrm>
            <a:off x="782850" y="1264217"/>
            <a:ext cx="3380400" cy="712500"/>
          </a:xfrm>
          <a:prstGeom prst="rect">
            <a:avLst/>
          </a:prstGeom>
          <a:noFill/>
          <a:ln>
            <a:noFill/>
          </a:ln>
        </p:spPr>
        <p:txBody>
          <a:bodyPr spcFirstLastPara="1" wrap="square" lIns="91425" tIns="0" rIns="91425" bIns="0" anchor="ctr" anchorCtr="0">
            <a:noAutofit/>
          </a:bodyPr>
          <a:lstStyle>
            <a:lvl1pPr lvl="0" algn="l">
              <a:lnSpc>
                <a:spcPct val="100000"/>
              </a:lnSpc>
              <a:spcBef>
                <a:spcPts val="0"/>
              </a:spcBef>
              <a:spcAft>
                <a:spcPts val="0"/>
              </a:spcAft>
              <a:buClr>
                <a:schemeClr val="dk2"/>
              </a:buClr>
              <a:buSzPts val="5200"/>
              <a:buNone/>
              <a:defRPr sz="6000" b="1"/>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85" name="Google Shape;985;p35"/>
          <p:cNvSpPr txBox="1">
            <a:spLocks noGrp="1"/>
          </p:cNvSpPr>
          <p:nvPr>
            <p:ph type="subTitle" idx="1"/>
          </p:nvPr>
        </p:nvSpPr>
        <p:spPr>
          <a:xfrm>
            <a:off x="782850" y="2542667"/>
            <a:ext cx="3687900" cy="1341000"/>
          </a:xfrm>
          <a:prstGeom prst="rect">
            <a:avLst/>
          </a:prstGeom>
          <a:noFill/>
          <a:ln>
            <a:noFill/>
          </a:ln>
        </p:spPr>
        <p:txBody>
          <a:bodyPr spcFirstLastPara="1" wrap="square" lIns="91425" tIns="0" rIns="91425" bIns="0"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86" name="Google Shape;986;p35"/>
          <p:cNvSpPr txBox="1"/>
          <p:nvPr/>
        </p:nvSpPr>
        <p:spPr>
          <a:xfrm>
            <a:off x="3038500" y="3831325"/>
            <a:ext cx="4543500" cy="6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Tajawal"/>
                <a:ea typeface="Tajawal"/>
                <a:cs typeface="Tajawal"/>
                <a:sym typeface="Tajawal"/>
              </a:rPr>
              <a:t>CREDITS: This presentation template was created by </a:t>
            </a:r>
            <a:r>
              <a:rPr lang="en" sz="1200" b="1" i="0" u="none" strike="noStrike" cap="none">
                <a:solidFill>
                  <a:schemeClr val="hlink"/>
                </a:solidFill>
                <a:uFill>
                  <a:noFill/>
                </a:uFill>
                <a:latin typeface="Tajawal"/>
                <a:ea typeface="Tajawal"/>
                <a:cs typeface="Tajawal"/>
                <a:sym typeface="Tajawal"/>
                <a:hlinkClick r:id="rId2"/>
              </a:rPr>
              <a:t>Slidesgo</a:t>
            </a:r>
            <a:r>
              <a:rPr lang="en" sz="1200" b="0" i="0" u="none" strike="noStrike" cap="none">
                <a:solidFill>
                  <a:schemeClr val="dk1"/>
                </a:solidFill>
                <a:latin typeface="Tajawal"/>
                <a:ea typeface="Tajawal"/>
                <a:cs typeface="Tajawal"/>
                <a:sym typeface="Tajawal"/>
              </a:rPr>
              <a:t>, including icons by </a:t>
            </a:r>
            <a:r>
              <a:rPr lang="en" sz="1200" b="1" i="0" u="none" strike="noStrike" cap="none">
                <a:solidFill>
                  <a:schemeClr val="hlink"/>
                </a:solidFill>
                <a:uFill>
                  <a:noFill/>
                </a:uFill>
                <a:latin typeface="Tajawal"/>
                <a:ea typeface="Tajawal"/>
                <a:cs typeface="Tajawal"/>
                <a:sym typeface="Tajawal"/>
                <a:hlinkClick r:id="rId3"/>
              </a:rPr>
              <a:t>Flaticon</a:t>
            </a:r>
            <a:r>
              <a:rPr lang="en" sz="1200" b="0" i="0" u="none" strike="noStrike" cap="none">
                <a:solidFill>
                  <a:schemeClr val="dk1"/>
                </a:solidFill>
                <a:latin typeface="Tajawal"/>
                <a:ea typeface="Tajawal"/>
                <a:cs typeface="Tajawal"/>
                <a:sym typeface="Tajawal"/>
              </a:rPr>
              <a:t>, and infographics &amp; images by </a:t>
            </a:r>
            <a:r>
              <a:rPr lang="en" sz="1200" b="1" i="0" u="none" strike="noStrike" cap="none">
                <a:solidFill>
                  <a:schemeClr val="hlink"/>
                </a:solidFill>
                <a:uFill>
                  <a:noFill/>
                </a:uFill>
                <a:latin typeface="Tajawal"/>
                <a:ea typeface="Tajawal"/>
                <a:cs typeface="Tajawal"/>
                <a:sym typeface="Tajawal"/>
                <a:hlinkClick r:id="rId4"/>
              </a:rPr>
              <a:t>Freepik</a:t>
            </a:r>
            <a:endParaRPr sz="1200" b="1" i="0" u="sng" strike="noStrike" cap="none">
              <a:solidFill>
                <a:schemeClr val="dk1"/>
              </a:solidFill>
              <a:latin typeface="Tajawal"/>
              <a:ea typeface="Tajawal"/>
              <a:cs typeface="Tajawal"/>
              <a:sym typeface="Tajawal"/>
            </a:endParaRPr>
          </a:p>
        </p:txBody>
      </p:sp>
      <p:grpSp>
        <p:nvGrpSpPr>
          <p:cNvPr id="987" name="Google Shape;987;p35"/>
          <p:cNvGrpSpPr/>
          <p:nvPr/>
        </p:nvGrpSpPr>
        <p:grpSpPr>
          <a:xfrm flipH="1">
            <a:off x="-262674" y="3935863"/>
            <a:ext cx="716725" cy="901375"/>
            <a:chOff x="-3888525" y="-2483300"/>
            <a:chExt cx="716725" cy="901375"/>
          </a:xfrm>
        </p:grpSpPr>
        <p:sp>
          <p:nvSpPr>
            <p:cNvPr id="988" name="Google Shape;988;p35"/>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5"/>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0" name="Google Shape;990;p35"/>
          <p:cNvGrpSpPr/>
          <p:nvPr/>
        </p:nvGrpSpPr>
        <p:grpSpPr>
          <a:xfrm flipH="1">
            <a:off x="454038" y="4456988"/>
            <a:ext cx="323925" cy="323650"/>
            <a:chOff x="1608625" y="299800"/>
            <a:chExt cx="323925" cy="323650"/>
          </a:xfrm>
        </p:grpSpPr>
        <p:sp>
          <p:nvSpPr>
            <p:cNvPr id="991" name="Google Shape;991;p35"/>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5"/>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5"/>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4" name="Google Shape;994;p35"/>
          <p:cNvGrpSpPr/>
          <p:nvPr/>
        </p:nvGrpSpPr>
        <p:grpSpPr>
          <a:xfrm flipH="1">
            <a:off x="7896101" y="233975"/>
            <a:ext cx="1516025" cy="1489525"/>
            <a:chOff x="-3888525" y="-3012325"/>
            <a:chExt cx="1516025" cy="1489525"/>
          </a:xfrm>
        </p:grpSpPr>
        <p:sp>
          <p:nvSpPr>
            <p:cNvPr id="995" name="Google Shape;995;p35"/>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5"/>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5"/>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5"/>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5"/>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5"/>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5"/>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5"/>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5"/>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5"/>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5"/>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6" name="Google Shape;1006;p35"/>
          <p:cNvGrpSpPr/>
          <p:nvPr/>
        </p:nvGrpSpPr>
        <p:grpSpPr>
          <a:xfrm flipH="1">
            <a:off x="2309235" y="-400369"/>
            <a:ext cx="1019565" cy="1290805"/>
            <a:chOff x="-4017975" y="-49702"/>
            <a:chExt cx="1162825" cy="1472177"/>
          </a:xfrm>
        </p:grpSpPr>
        <p:sp>
          <p:nvSpPr>
            <p:cNvPr id="1007" name="Google Shape;1007;p3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5"/>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35"/>
          <p:cNvGrpSpPr/>
          <p:nvPr/>
        </p:nvGrpSpPr>
        <p:grpSpPr>
          <a:xfrm>
            <a:off x="3698801" y="156500"/>
            <a:ext cx="873200" cy="618275"/>
            <a:chOff x="2240101" y="2000"/>
            <a:chExt cx="873200" cy="618275"/>
          </a:xfrm>
        </p:grpSpPr>
        <p:grpSp>
          <p:nvGrpSpPr>
            <p:cNvPr id="1015" name="Google Shape;1015;p35"/>
            <p:cNvGrpSpPr/>
            <p:nvPr/>
          </p:nvGrpSpPr>
          <p:grpSpPr>
            <a:xfrm flipH="1">
              <a:off x="2240101" y="2000"/>
              <a:ext cx="323925" cy="323650"/>
              <a:chOff x="1608625" y="299800"/>
              <a:chExt cx="323925" cy="323650"/>
            </a:xfrm>
          </p:grpSpPr>
          <p:sp>
            <p:nvSpPr>
              <p:cNvPr id="1016" name="Google Shape;1016;p35"/>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5"/>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5"/>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9" name="Google Shape;1019;p35"/>
            <p:cNvSpPr/>
            <p:nvPr/>
          </p:nvSpPr>
          <p:spPr>
            <a:xfrm flipH="1">
              <a:off x="2564026" y="7337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35"/>
          <p:cNvGrpSpPr/>
          <p:nvPr/>
        </p:nvGrpSpPr>
        <p:grpSpPr>
          <a:xfrm flipH="1">
            <a:off x="4163242" y="3973306"/>
            <a:ext cx="1938846" cy="1720830"/>
            <a:chOff x="-4912150" y="-540150"/>
            <a:chExt cx="2211275" cy="1962625"/>
          </a:xfrm>
        </p:grpSpPr>
        <p:sp>
          <p:nvSpPr>
            <p:cNvPr id="1021" name="Google Shape;1021;p35"/>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5"/>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5"/>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5"/>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5"/>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5"/>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5"/>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5"/>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5"/>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5"/>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5"/>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5"/>
            <p:cNvSpPr/>
            <p:nvPr/>
          </p:nvSpPr>
          <p:spPr>
            <a:xfrm>
              <a:off x="-3248550" y="-540150"/>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0" name="Google Shape;1040;p35"/>
          <p:cNvSpPr txBox="1"/>
          <p:nvPr/>
        </p:nvSpPr>
        <p:spPr>
          <a:xfrm>
            <a:off x="4980600" y="2573200"/>
            <a:ext cx="3380400" cy="800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Montserrat"/>
                <a:ea typeface="Montserrat"/>
                <a:cs typeface="Montserrat"/>
                <a:sym typeface="Montserrat"/>
              </a:rPr>
              <a:t>CRÉDITS: Ce modèle de présentation a été créé par </a:t>
            </a:r>
            <a:r>
              <a:rPr lang="en" sz="1200" b="1" i="0" u="none" strike="noStrike" cap="none">
                <a:solidFill>
                  <a:schemeClr val="hlink"/>
                </a:solidFill>
                <a:uFill>
                  <a:noFill/>
                </a:uFill>
                <a:latin typeface="Montserrat"/>
                <a:ea typeface="Montserrat"/>
                <a:cs typeface="Montserrat"/>
                <a:sym typeface="Montserrat"/>
                <a:hlinkClick r:id="rId2"/>
              </a:rPr>
              <a:t>Slidesgo</a:t>
            </a:r>
            <a:r>
              <a:rPr lang="en" sz="1200" b="0" i="0" u="none" strike="noStrike" cap="none">
                <a:solidFill>
                  <a:schemeClr val="lt1"/>
                </a:solidFill>
                <a:latin typeface="Montserrat"/>
                <a:ea typeface="Montserrat"/>
                <a:cs typeface="Montserrat"/>
                <a:sym typeface="Montserrat"/>
              </a:rPr>
              <a:t>, comprenant des icônes de </a:t>
            </a:r>
            <a:r>
              <a:rPr lang="en" sz="1200" b="1" i="0" u="none" strike="noStrike" cap="none">
                <a:solidFill>
                  <a:schemeClr val="hlink"/>
                </a:solidFill>
                <a:uFill>
                  <a:noFill/>
                </a:uFill>
                <a:latin typeface="Montserrat"/>
                <a:ea typeface="Montserrat"/>
                <a:cs typeface="Montserrat"/>
                <a:sym typeface="Montserrat"/>
                <a:hlinkClick r:id="rId3"/>
              </a:rPr>
              <a:t>Flaticon</a:t>
            </a:r>
            <a:r>
              <a:rPr lang="en" sz="1200" b="0" i="0" u="none" strike="noStrike" cap="none">
                <a:solidFill>
                  <a:schemeClr val="lt1"/>
                </a:solidFill>
                <a:latin typeface="Montserrat"/>
                <a:ea typeface="Montserrat"/>
                <a:cs typeface="Montserrat"/>
                <a:sym typeface="Montserrat"/>
              </a:rPr>
              <a:t>, des infographies et des images de </a:t>
            </a:r>
            <a:r>
              <a:rPr lang="en" sz="1200" b="1" i="0" u="none" strike="noStrike" cap="none">
                <a:solidFill>
                  <a:schemeClr val="hlink"/>
                </a:solidFill>
                <a:uFill>
                  <a:noFill/>
                </a:uFill>
                <a:latin typeface="Montserrat"/>
                <a:ea typeface="Montserrat"/>
                <a:cs typeface="Montserrat"/>
                <a:sym typeface="Montserrat"/>
                <a:hlinkClick r:id="rId4"/>
              </a:rPr>
              <a:t>Freepik</a:t>
            </a:r>
            <a:endParaRPr sz="1200" b="1" i="0" u="none" strike="noStrike" cap="none">
              <a:solidFill>
                <a:schemeClr val="lt1"/>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04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042"/>
        <p:cNvGrpSpPr/>
        <p:nvPr/>
      </p:nvGrpSpPr>
      <p:grpSpPr>
        <a:xfrm>
          <a:off x="0" y="0"/>
          <a:ext cx="0" cy="0"/>
          <a:chOff x="0" y="0"/>
          <a:chExt cx="0" cy="0"/>
        </a:xfrm>
      </p:grpSpPr>
      <p:grpSp>
        <p:nvGrpSpPr>
          <p:cNvPr id="1043" name="Google Shape;1043;p37"/>
          <p:cNvGrpSpPr/>
          <p:nvPr/>
        </p:nvGrpSpPr>
        <p:grpSpPr>
          <a:xfrm>
            <a:off x="8352588" y="816213"/>
            <a:ext cx="1040637" cy="901375"/>
            <a:chOff x="8457538" y="810363"/>
            <a:chExt cx="1040637" cy="901375"/>
          </a:xfrm>
        </p:grpSpPr>
        <p:grpSp>
          <p:nvGrpSpPr>
            <p:cNvPr id="1044" name="Google Shape;1044;p37"/>
            <p:cNvGrpSpPr/>
            <p:nvPr/>
          </p:nvGrpSpPr>
          <p:grpSpPr>
            <a:xfrm>
              <a:off x="8781450" y="810363"/>
              <a:ext cx="716725" cy="901375"/>
              <a:chOff x="-3888525" y="-2483300"/>
              <a:chExt cx="716725" cy="901375"/>
            </a:xfrm>
          </p:grpSpPr>
          <p:sp>
            <p:nvSpPr>
              <p:cNvPr id="1045" name="Google Shape;1045;p37"/>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7"/>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7" name="Google Shape;1047;p37"/>
            <p:cNvGrpSpPr/>
            <p:nvPr/>
          </p:nvGrpSpPr>
          <p:grpSpPr>
            <a:xfrm>
              <a:off x="8457538" y="1331488"/>
              <a:ext cx="323925" cy="323650"/>
              <a:chOff x="1608625" y="299800"/>
              <a:chExt cx="323925" cy="323650"/>
            </a:xfrm>
          </p:grpSpPr>
          <p:sp>
            <p:nvSpPr>
              <p:cNvPr id="1048" name="Google Shape;1048;p37"/>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7"/>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7"/>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51" name="Google Shape;1051;p37"/>
          <p:cNvGrpSpPr/>
          <p:nvPr/>
        </p:nvGrpSpPr>
        <p:grpSpPr>
          <a:xfrm>
            <a:off x="4841575" y="4619788"/>
            <a:ext cx="1040637" cy="901375"/>
            <a:chOff x="8457538" y="810363"/>
            <a:chExt cx="1040637" cy="901375"/>
          </a:xfrm>
        </p:grpSpPr>
        <p:grpSp>
          <p:nvGrpSpPr>
            <p:cNvPr id="1052" name="Google Shape;1052;p37"/>
            <p:cNvGrpSpPr/>
            <p:nvPr/>
          </p:nvGrpSpPr>
          <p:grpSpPr>
            <a:xfrm>
              <a:off x="8781450" y="810363"/>
              <a:ext cx="716725" cy="901375"/>
              <a:chOff x="-3888525" y="-2483300"/>
              <a:chExt cx="716725" cy="901375"/>
            </a:xfrm>
          </p:grpSpPr>
          <p:sp>
            <p:nvSpPr>
              <p:cNvPr id="1053" name="Google Shape;1053;p37"/>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7"/>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p37"/>
            <p:cNvGrpSpPr/>
            <p:nvPr/>
          </p:nvGrpSpPr>
          <p:grpSpPr>
            <a:xfrm>
              <a:off x="8457538" y="1331488"/>
              <a:ext cx="323925" cy="323650"/>
              <a:chOff x="1608625" y="299800"/>
              <a:chExt cx="323925" cy="323650"/>
            </a:xfrm>
          </p:grpSpPr>
          <p:sp>
            <p:nvSpPr>
              <p:cNvPr id="1056" name="Google Shape;1056;p37"/>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7"/>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7"/>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59" name="Google Shape;1059;p37"/>
          <p:cNvGrpSpPr/>
          <p:nvPr/>
        </p:nvGrpSpPr>
        <p:grpSpPr>
          <a:xfrm>
            <a:off x="8352591" y="196800"/>
            <a:ext cx="713803" cy="706547"/>
            <a:chOff x="-4017975" y="616650"/>
            <a:chExt cx="814100" cy="805825"/>
          </a:xfrm>
        </p:grpSpPr>
        <p:sp>
          <p:nvSpPr>
            <p:cNvPr id="1060" name="Google Shape;1060;p37"/>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7"/>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7"/>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7"/>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4" name="Google Shape;1064;p37"/>
          <p:cNvGrpSpPr/>
          <p:nvPr/>
        </p:nvGrpSpPr>
        <p:grpSpPr>
          <a:xfrm rot="10800000">
            <a:off x="-728606" y="92693"/>
            <a:ext cx="1803578" cy="1592367"/>
            <a:chOff x="-4912150" y="-393637"/>
            <a:chExt cx="2057000" cy="1816112"/>
          </a:xfrm>
        </p:grpSpPr>
        <p:sp>
          <p:nvSpPr>
            <p:cNvPr id="1065" name="Google Shape;1065;p37"/>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7"/>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7"/>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7"/>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7"/>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7"/>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7"/>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7"/>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7"/>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7"/>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7"/>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7"/>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7"/>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7"/>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7"/>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7"/>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7"/>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7"/>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7"/>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5"/>
          <p:cNvSpPr>
            <a:spLocks noGrp="1"/>
          </p:cNvSpPr>
          <p:nvPr>
            <p:ph type="pic" idx="2"/>
          </p:nvPr>
        </p:nvSpPr>
        <p:spPr>
          <a:xfrm>
            <a:off x="514350" y="968906"/>
            <a:ext cx="3471900" cy="3615600"/>
          </a:xfrm>
          <a:prstGeom prst="rect">
            <a:avLst/>
          </a:prstGeom>
          <a:noFill/>
          <a:ln>
            <a:noFill/>
          </a:ln>
        </p:spPr>
      </p:sp>
      <p:sp>
        <p:nvSpPr>
          <p:cNvPr id="49" name="Google Shape;49;p5"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rot="10800000">
            <a:off x="412576" y="175034"/>
            <a:ext cx="1039327" cy="142875"/>
            <a:chOff x="4728306" y="878988"/>
            <a:chExt cx="1385769" cy="190500"/>
          </a:xfrm>
        </p:grpSpPr>
        <p:sp>
          <p:nvSpPr>
            <p:cNvPr id="51" name="Google Shape;51;p5"/>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52" name="Google Shape;52;p5"/>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53" name="Google Shape;53;p5"/>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54" name="Google Shape;54;p5"/>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55" name="Google Shape;55;p5"/>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56" name="Google Shape;56;p5"/>
          <p:cNvGrpSpPr/>
          <p:nvPr/>
        </p:nvGrpSpPr>
        <p:grpSpPr>
          <a:xfrm>
            <a:off x="7577276" y="171568"/>
            <a:ext cx="1039327" cy="142875"/>
            <a:chOff x="4728306" y="878988"/>
            <a:chExt cx="1385769" cy="190500"/>
          </a:xfrm>
        </p:grpSpPr>
        <p:sp>
          <p:nvSpPr>
            <p:cNvPr id="57" name="Google Shape;57;p5"/>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58" name="Google Shape;58;p5"/>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59" name="Google Shape;59;p5"/>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60" name="Google Shape;60;p5"/>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61" name="Google Shape;61;p5"/>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6"/>
          <p:cNvSpPr>
            <a:spLocks noGrp="1"/>
          </p:cNvSpPr>
          <p:nvPr>
            <p:ph type="pic" idx="2"/>
          </p:nvPr>
        </p:nvSpPr>
        <p:spPr>
          <a:xfrm>
            <a:off x="4515377" y="1476756"/>
            <a:ext cx="4438500" cy="2818200"/>
          </a:xfrm>
          <a:prstGeom prst="rect">
            <a:avLst/>
          </a:prstGeom>
          <a:noFill/>
          <a:ln>
            <a:noFill/>
          </a:ln>
        </p:spPr>
      </p:sp>
      <p:cxnSp>
        <p:nvCxnSpPr>
          <p:cNvPr id="64" name="Google Shape;64;p6"/>
          <p:cNvCxnSpPr/>
          <p:nvPr/>
        </p:nvCxnSpPr>
        <p:spPr>
          <a:xfrm>
            <a:off x="4938806" y="1453682"/>
            <a:ext cx="4018500" cy="0"/>
          </a:xfrm>
          <a:prstGeom prst="straightConnector1">
            <a:avLst/>
          </a:prstGeom>
          <a:noFill/>
          <a:ln w="114300" cap="flat" cmpd="sng">
            <a:solidFill>
              <a:schemeClr val="dk1"/>
            </a:solidFill>
            <a:prstDash val="solid"/>
            <a:miter lim="800000"/>
            <a:headEnd type="none" w="sm" len="sm"/>
            <a:tailEnd type="none" w="sm" len="sm"/>
          </a:ln>
        </p:spPr>
      </p:cxnSp>
      <p:sp>
        <p:nvSpPr>
          <p:cNvPr id="65" name="Google Shape;65;p6"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6"/>
          <p:cNvGrpSpPr/>
          <p:nvPr/>
        </p:nvGrpSpPr>
        <p:grpSpPr>
          <a:xfrm rot="10800000">
            <a:off x="412576" y="175034"/>
            <a:ext cx="1039327" cy="142875"/>
            <a:chOff x="4728306" y="878988"/>
            <a:chExt cx="1385769" cy="190500"/>
          </a:xfrm>
        </p:grpSpPr>
        <p:sp>
          <p:nvSpPr>
            <p:cNvPr id="67" name="Google Shape;67;p6"/>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68" name="Google Shape;68;p6"/>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69" name="Google Shape;69;p6"/>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70" name="Google Shape;70;p6"/>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71" name="Google Shape;71;p6"/>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72" name="Google Shape;72;p6"/>
          <p:cNvGrpSpPr/>
          <p:nvPr/>
        </p:nvGrpSpPr>
        <p:grpSpPr>
          <a:xfrm>
            <a:off x="7577276" y="171568"/>
            <a:ext cx="1039327" cy="142875"/>
            <a:chOff x="4728306" y="878988"/>
            <a:chExt cx="1385769" cy="190500"/>
          </a:xfrm>
        </p:grpSpPr>
        <p:sp>
          <p:nvSpPr>
            <p:cNvPr id="73" name="Google Shape;73;p6"/>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74" name="Google Shape;74;p6"/>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75" name="Google Shape;75;p6"/>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76" name="Google Shape;76;p6"/>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77" name="Google Shape;77;p6"/>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8"/>
        <p:cNvGrpSpPr/>
        <p:nvPr/>
      </p:nvGrpSpPr>
      <p:grpSpPr>
        <a:xfrm>
          <a:off x="0" y="0"/>
          <a:ext cx="0" cy="0"/>
          <a:chOff x="0" y="0"/>
          <a:chExt cx="0" cy="0"/>
        </a:xfrm>
      </p:grpSpPr>
      <p:sp>
        <p:nvSpPr>
          <p:cNvPr id="79" name="Google Shape;79;p7"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7"/>
          <p:cNvGrpSpPr/>
          <p:nvPr/>
        </p:nvGrpSpPr>
        <p:grpSpPr>
          <a:xfrm rot="10800000">
            <a:off x="412576" y="175034"/>
            <a:ext cx="1039327" cy="142875"/>
            <a:chOff x="4728306" y="878988"/>
            <a:chExt cx="1385769" cy="190500"/>
          </a:xfrm>
        </p:grpSpPr>
        <p:sp>
          <p:nvSpPr>
            <p:cNvPr id="81" name="Google Shape;81;p7"/>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82" name="Google Shape;82;p7"/>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83" name="Google Shape;83;p7"/>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84" name="Google Shape;84;p7"/>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85" name="Google Shape;85;p7"/>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86" name="Google Shape;86;p7"/>
          <p:cNvGrpSpPr/>
          <p:nvPr/>
        </p:nvGrpSpPr>
        <p:grpSpPr>
          <a:xfrm>
            <a:off x="7577276" y="171568"/>
            <a:ext cx="1039327" cy="142875"/>
            <a:chOff x="4728306" y="878988"/>
            <a:chExt cx="1385769" cy="190500"/>
          </a:xfrm>
        </p:grpSpPr>
        <p:sp>
          <p:nvSpPr>
            <p:cNvPr id="87" name="Google Shape;87;p7"/>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88" name="Google Shape;88;p7"/>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89" name="Google Shape;89;p7"/>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90" name="Google Shape;90;p7"/>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91" name="Google Shape;91;p7"/>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2"/>
        <p:cNvGrpSpPr/>
        <p:nvPr/>
      </p:nvGrpSpPr>
      <p:grpSpPr>
        <a:xfrm>
          <a:off x="0" y="0"/>
          <a:ext cx="0" cy="0"/>
          <a:chOff x="0" y="0"/>
          <a:chExt cx="0" cy="0"/>
        </a:xfrm>
      </p:grpSpPr>
      <p:sp>
        <p:nvSpPr>
          <p:cNvPr id="93" name="Google Shape;93;p8"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8"/>
          <p:cNvGrpSpPr/>
          <p:nvPr/>
        </p:nvGrpSpPr>
        <p:grpSpPr>
          <a:xfrm rot="10800000">
            <a:off x="412576" y="175034"/>
            <a:ext cx="1039327" cy="142875"/>
            <a:chOff x="4728306" y="878988"/>
            <a:chExt cx="1385769" cy="190500"/>
          </a:xfrm>
        </p:grpSpPr>
        <p:sp>
          <p:nvSpPr>
            <p:cNvPr id="95" name="Google Shape;95;p8"/>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96" name="Google Shape;96;p8"/>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97" name="Google Shape;97;p8"/>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98" name="Google Shape;98;p8"/>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99" name="Google Shape;99;p8"/>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00" name="Google Shape;100;p8"/>
          <p:cNvGrpSpPr/>
          <p:nvPr/>
        </p:nvGrpSpPr>
        <p:grpSpPr>
          <a:xfrm>
            <a:off x="7577276" y="171568"/>
            <a:ext cx="1039327" cy="142875"/>
            <a:chOff x="4728306" y="878988"/>
            <a:chExt cx="1385769" cy="190500"/>
          </a:xfrm>
        </p:grpSpPr>
        <p:sp>
          <p:nvSpPr>
            <p:cNvPr id="101" name="Google Shape;101;p8"/>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02" name="Google Shape;102;p8"/>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03" name="Google Shape;103;p8"/>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04" name="Google Shape;104;p8"/>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05" name="Google Shape;105;p8"/>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9"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9"/>
          <p:cNvGrpSpPr/>
          <p:nvPr/>
        </p:nvGrpSpPr>
        <p:grpSpPr>
          <a:xfrm rot="10800000">
            <a:off x="412576" y="175034"/>
            <a:ext cx="1039327" cy="142875"/>
            <a:chOff x="4728306" y="878988"/>
            <a:chExt cx="1385769" cy="190500"/>
          </a:xfrm>
        </p:grpSpPr>
        <p:sp>
          <p:nvSpPr>
            <p:cNvPr id="109" name="Google Shape;109;p9"/>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0" name="Google Shape;110;p9"/>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1" name="Google Shape;111;p9"/>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2" name="Google Shape;112;p9"/>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13" name="Google Shape;113;p9"/>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14" name="Google Shape;114;p9"/>
          <p:cNvGrpSpPr/>
          <p:nvPr/>
        </p:nvGrpSpPr>
        <p:grpSpPr>
          <a:xfrm>
            <a:off x="7577276" y="171568"/>
            <a:ext cx="1039327" cy="142875"/>
            <a:chOff x="4728306" y="878988"/>
            <a:chExt cx="1385769" cy="190500"/>
          </a:xfrm>
        </p:grpSpPr>
        <p:sp>
          <p:nvSpPr>
            <p:cNvPr id="115" name="Google Shape;115;p9"/>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6" name="Google Shape;116;p9"/>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7" name="Google Shape;117;p9"/>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18" name="Google Shape;118;p9"/>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19" name="Google Shape;119;p9"/>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0"/>
        <p:cNvGrpSpPr/>
        <p:nvPr/>
      </p:nvGrpSpPr>
      <p:grpSpPr>
        <a:xfrm>
          <a:off x="0" y="0"/>
          <a:ext cx="0" cy="0"/>
          <a:chOff x="0" y="0"/>
          <a:chExt cx="0" cy="0"/>
        </a:xfrm>
      </p:grpSpPr>
      <p:sp>
        <p:nvSpPr>
          <p:cNvPr id="121" name="Google Shape;121;p10" descr="D:\these2010\Expose_these_Alima\justice\police\police010.gif"/>
          <p:cNvSpPr/>
          <p:nvPr/>
        </p:nvSpPr>
        <p:spPr>
          <a:xfrm>
            <a:off x="0" y="438427"/>
            <a:ext cx="9153000" cy="355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0"/>
          <p:cNvGrpSpPr/>
          <p:nvPr/>
        </p:nvGrpSpPr>
        <p:grpSpPr>
          <a:xfrm rot="10800000">
            <a:off x="412576" y="175034"/>
            <a:ext cx="1039327" cy="142875"/>
            <a:chOff x="4728306" y="878988"/>
            <a:chExt cx="1385769" cy="190500"/>
          </a:xfrm>
        </p:grpSpPr>
        <p:sp>
          <p:nvSpPr>
            <p:cNvPr id="123" name="Google Shape;123;p10"/>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24" name="Google Shape;124;p10"/>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25" name="Google Shape;125;p10"/>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26" name="Google Shape;126;p10"/>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27" name="Google Shape;127;p10"/>
          <p:cNvSpPr/>
          <p:nvPr/>
        </p:nvSpPr>
        <p:spPr>
          <a:xfrm>
            <a:off x="654398" y="177597"/>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nvGrpSpPr>
          <p:cNvPr id="128" name="Google Shape;128;p10"/>
          <p:cNvGrpSpPr/>
          <p:nvPr/>
        </p:nvGrpSpPr>
        <p:grpSpPr>
          <a:xfrm>
            <a:off x="7577276" y="171568"/>
            <a:ext cx="1039327" cy="142875"/>
            <a:chOff x="4728306" y="878988"/>
            <a:chExt cx="1385769" cy="190500"/>
          </a:xfrm>
        </p:grpSpPr>
        <p:sp>
          <p:nvSpPr>
            <p:cNvPr id="129" name="Google Shape;129;p10"/>
            <p:cNvSpPr/>
            <p:nvPr/>
          </p:nvSpPr>
          <p:spPr>
            <a:xfrm>
              <a:off x="5307394" y="878988"/>
              <a:ext cx="190500" cy="190500"/>
            </a:xfrm>
            <a:prstGeom prst="ellipse">
              <a:avLst/>
            </a:prstGeom>
            <a:solidFill>
              <a:srgbClr val="03A1A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0" name="Google Shape;130;p10"/>
            <p:cNvSpPr/>
            <p:nvPr/>
          </p:nvSpPr>
          <p:spPr>
            <a:xfrm>
              <a:off x="4990736" y="878988"/>
              <a:ext cx="190500" cy="190500"/>
            </a:xfrm>
            <a:prstGeom prst="ellipse">
              <a:avLst/>
            </a:prstGeom>
            <a:solidFill>
              <a:srgbClr val="00B0F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1" name="Google Shape;131;p10"/>
            <p:cNvSpPr/>
            <p:nvPr/>
          </p:nvSpPr>
          <p:spPr>
            <a:xfrm>
              <a:off x="4728306" y="878988"/>
              <a:ext cx="190500" cy="190500"/>
            </a:xfrm>
            <a:prstGeom prst="ellipse">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2" name="Google Shape;132;p10"/>
            <p:cNvSpPr/>
            <p:nvPr/>
          </p:nvSpPr>
          <p:spPr>
            <a:xfrm>
              <a:off x="5923575" y="878988"/>
              <a:ext cx="190500" cy="190500"/>
            </a:xfrm>
            <a:prstGeom prst="ellipse">
              <a:avLst/>
            </a:prstGeom>
            <a:solidFill>
              <a:srgbClr val="1F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grpSp>
      <p:sp>
        <p:nvSpPr>
          <p:cNvPr id="133" name="Google Shape;133;p10"/>
          <p:cNvSpPr/>
          <p:nvPr/>
        </p:nvSpPr>
        <p:spPr>
          <a:xfrm>
            <a:off x="8240278" y="171569"/>
            <a:ext cx="142800" cy="142800"/>
          </a:xfrm>
          <a:prstGeom prst="ellipse">
            <a:avLst/>
          </a:prstGeom>
          <a:solidFill>
            <a:srgbClr val="2F549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www.presentation-powerpoint.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a:t>
            </a:fld>
            <a:endParaRPr/>
          </a:p>
        </p:txBody>
      </p:sp>
      <p:sp>
        <p:nvSpPr>
          <p:cNvPr id="11" name="Google Shape;11;p1"/>
          <p:cNvSpPr txBox="1"/>
          <p:nvPr/>
        </p:nvSpPr>
        <p:spPr>
          <a:xfrm>
            <a:off x="-57150" y="5175647"/>
            <a:ext cx="3086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Calibri"/>
                <a:ea typeface="Calibri"/>
                <a:cs typeface="Calibri"/>
                <a:sym typeface="Calibri"/>
                <a:hlinkClick r:id="rId14"/>
              </a:rPr>
              <a:t>www.presentation-powerpoint.com</a:t>
            </a:r>
            <a:endParaRPr sz="14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76"/>
        <p:cNvGrpSpPr/>
        <p:nvPr/>
      </p:nvGrpSpPr>
      <p:grpSpPr>
        <a:xfrm>
          <a:off x="0" y="0"/>
          <a:ext cx="0" cy="0"/>
          <a:chOff x="0" y="0"/>
          <a:chExt cx="0" cy="0"/>
        </a:xfrm>
      </p:grpSpPr>
      <p:sp>
        <p:nvSpPr>
          <p:cNvPr id="177" name="Google Shape;177;p14"/>
          <p:cNvSpPr txBox="1">
            <a:spLocks noGrp="1"/>
          </p:cNvSpPr>
          <p:nvPr>
            <p:ph type="title"/>
          </p:nvPr>
        </p:nvSpPr>
        <p:spPr>
          <a:xfrm>
            <a:off x="311700" y="445025"/>
            <a:ext cx="8520600" cy="572700"/>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9pPr>
          </a:lstStyle>
          <a:p>
            <a:endParaRPr/>
          </a:p>
        </p:txBody>
      </p:sp>
      <p:sp>
        <p:nvSpPr>
          <p:cNvPr id="178" name="Google Shape;178;p14"/>
          <p:cNvSpPr txBox="1">
            <a:spLocks noGrp="1"/>
          </p:cNvSpPr>
          <p:nvPr>
            <p:ph type="body" idx="1"/>
          </p:nvPr>
        </p:nvSpPr>
        <p:spPr>
          <a:xfrm>
            <a:off x="311700" y="1152475"/>
            <a:ext cx="8520600" cy="3416400"/>
          </a:xfrm>
          <a:prstGeom prst="rect">
            <a:avLst/>
          </a:prstGeom>
          <a:noFill/>
          <a:ln>
            <a:noFill/>
          </a:ln>
        </p:spPr>
        <p:txBody>
          <a:bodyPr spcFirstLastPara="1" wrap="square" lIns="91425" tIns="0" rIns="91425" bIns="0" anchor="t" anchorCtr="0">
            <a:noAutofit/>
          </a:bodyPr>
          <a:lstStyle>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35.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8.xml"/><Relationship Id="rId16"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20.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21.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24.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74.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26.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36.png"/><Relationship Id="rId4" Type="http://schemas.openxmlformats.org/officeDocument/2006/relationships/image" Target="../media/image92.jp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29.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32.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114.png"/><Relationship Id="rId5" Type="http://schemas.openxmlformats.org/officeDocument/2006/relationships/image" Target="../media/image111.png"/><Relationship Id="rId10" Type="http://schemas.openxmlformats.org/officeDocument/2006/relationships/image" Target="../media/image113.png"/><Relationship Id="rId4" Type="http://schemas.openxmlformats.org/officeDocument/2006/relationships/image" Target="../media/image110.png"/><Relationship Id="rId9"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41.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30.png"/><Relationship Id="rId12" Type="http://schemas.openxmlformats.org/officeDocument/2006/relationships/image" Target="../media/image73.png"/><Relationship Id="rId2" Type="http://schemas.openxmlformats.org/officeDocument/2006/relationships/notesSlide" Target="../notesSlides/notesSlide46.xml"/><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24.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5.png"/><Relationship Id="rId7"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yK44FDIj_RR7cJ-ruYPjYrlKZyeljVfL/view"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31.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8"/>
        <p:cNvGrpSpPr/>
        <p:nvPr/>
      </p:nvGrpSpPr>
      <p:grpSpPr>
        <a:xfrm>
          <a:off x="0" y="0"/>
          <a:ext cx="0" cy="0"/>
          <a:chOff x="0" y="0"/>
          <a:chExt cx="0" cy="0"/>
        </a:xfrm>
      </p:grpSpPr>
      <p:sp>
        <p:nvSpPr>
          <p:cNvPr id="1089" name="Google Shape;1089;p38"/>
          <p:cNvSpPr/>
          <p:nvPr/>
        </p:nvSpPr>
        <p:spPr>
          <a:xfrm>
            <a:off x="861450" y="2120463"/>
            <a:ext cx="7421100" cy="1185600"/>
          </a:xfrm>
          <a:prstGeom prst="rect">
            <a:avLst/>
          </a:prstGeom>
          <a:noFill/>
          <a:ln>
            <a:noFill/>
          </a:ln>
        </p:spPr>
        <p:txBody>
          <a:bodyPr spcFirstLastPara="1" wrap="square" lIns="68575" tIns="34275" rIns="68575" bIns="34275" anchor="ctr" anchorCtr="0">
            <a:noAutofit/>
          </a:bodyPr>
          <a:lstStyle/>
          <a:p>
            <a:pPr marL="34290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accent1"/>
                </a:solidFill>
                <a:latin typeface="Times New Roman"/>
                <a:ea typeface="Times New Roman"/>
                <a:cs typeface="Times New Roman"/>
                <a:sym typeface="Times New Roman"/>
              </a:rPr>
              <a:t>Conception et Réalisation d’une application de Parsing des CVs multilangues via NLP et IA</a:t>
            </a:r>
            <a:endParaRPr sz="2400" b="0" i="0" u="none" strike="noStrike" cap="none">
              <a:solidFill>
                <a:schemeClr val="accent1"/>
              </a:solidFill>
              <a:latin typeface="Times New Roman"/>
              <a:ea typeface="Times New Roman"/>
              <a:cs typeface="Times New Roman"/>
              <a:sym typeface="Times New Roman"/>
            </a:endParaRPr>
          </a:p>
        </p:txBody>
      </p:sp>
      <p:sp>
        <p:nvSpPr>
          <p:cNvPr id="1090" name="Google Shape;1090;p38"/>
          <p:cNvSpPr txBox="1"/>
          <p:nvPr/>
        </p:nvSpPr>
        <p:spPr>
          <a:xfrm>
            <a:off x="1409550" y="106125"/>
            <a:ext cx="6324900" cy="9081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chemeClr val="dk1"/>
              </a:buClr>
              <a:buSzPts val="900"/>
              <a:buFont typeface="Arial"/>
              <a:buNone/>
            </a:pPr>
            <a:r>
              <a:rPr lang="en" sz="1400" b="1" i="0" u="none" strike="noStrike" cap="none">
                <a:solidFill>
                  <a:schemeClr val="accent1"/>
                </a:solidFill>
                <a:latin typeface="Arial"/>
                <a:ea typeface="Arial"/>
                <a:cs typeface="Arial"/>
                <a:sym typeface="Arial"/>
              </a:rPr>
              <a:t>PROJET DE FIN D'ÉTUDES</a:t>
            </a:r>
            <a:endParaRPr sz="1400" b="1"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endParaRPr sz="1400" b="1"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 sz="1100" b="1" i="0" u="none" strike="noStrike" cap="none">
                <a:solidFill>
                  <a:srgbClr val="1F3864"/>
                </a:solidFill>
                <a:latin typeface="Arial"/>
                <a:ea typeface="Arial"/>
                <a:cs typeface="Arial"/>
                <a:sym typeface="Arial"/>
              </a:rPr>
              <a:t>Présenté en vue de l'obtention du </a:t>
            </a:r>
            <a:endParaRPr sz="1100" b="1" i="0" u="none" strike="noStrike" cap="none">
              <a:solidFill>
                <a:srgbClr val="1F3864"/>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900"/>
              <a:buFont typeface="Arial"/>
              <a:buNone/>
            </a:pPr>
            <a:r>
              <a:rPr lang="en" sz="1100" b="1" i="0" u="none" strike="noStrike" cap="none">
                <a:solidFill>
                  <a:srgbClr val="1F3864"/>
                </a:solidFill>
                <a:latin typeface="Arial"/>
                <a:ea typeface="Arial"/>
                <a:cs typeface="Arial"/>
                <a:sym typeface="Arial"/>
              </a:rPr>
              <a:t>Diplôme National d’Ingénieur en Génie Systèmes Électroniques et Communication</a:t>
            </a:r>
            <a:endParaRPr sz="1300" b="1" i="0" u="none" strike="noStrike" cap="none">
              <a:solidFill>
                <a:srgbClr val="1F3864"/>
              </a:solidFill>
              <a:latin typeface="Arial"/>
              <a:ea typeface="Arial"/>
              <a:cs typeface="Arial"/>
              <a:sym typeface="Arial"/>
            </a:endParaRPr>
          </a:p>
        </p:txBody>
      </p:sp>
      <p:sp>
        <p:nvSpPr>
          <p:cNvPr id="1091" name="Google Shape;1091;p38"/>
          <p:cNvSpPr txBox="1"/>
          <p:nvPr/>
        </p:nvSpPr>
        <p:spPr>
          <a:xfrm>
            <a:off x="224663" y="3921794"/>
            <a:ext cx="2250000" cy="5694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Arial"/>
                <a:ea typeface="Arial"/>
                <a:cs typeface="Arial"/>
                <a:sym typeface="Arial"/>
              </a:rPr>
              <a:t>Réalisé par :</a:t>
            </a:r>
            <a:endParaRPr sz="1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F3864"/>
                </a:solidFill>
                <a:latin typeface="Arial"/>
                <a:ea typeface="Arial"/>
                <a:cs typeface="Arial"/>
                <a:sym typeface="Arial"/>
              </a:rPr>
              <a:t>ABDALLAH Ghazi</a:t>
            </a:r>
            <a:endParaRPr sz="1400" b="0" i="0" u="none" strike="noStrike" cap="none">
              <a:solidFill>
                <a:srgbClr val="1F3864"/>
              </a:solidFill>
              <a:latin typeface="Arial"/>
              <a:ea typeface="Arial"/>
              <a:cs typeface="Arial"/>
              <a:sym typeface="Arial"/>
            </a:endParaRPr>
          </a:p>
        </p:txBody>
      </p:sp>
      <p:sp>
        <p:nvSpPr>
          <p:cNvPr id="1092" name="Google Shape;1092;p38"/>
          <p:cNvSpPr txBox="1"/>
          <p:nvPr/>
        </p:nvSpPr>
        <p:spPr>
          <a:xfrm>
            <a:off x="6669338" y="3921794"/>
            <a:ext cx="2250000" cy="785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Arial"/>
                <a:ea typeface="Arial"/>
                <a:cs typeface="Arial"/>
                <a:sym typeface="Arial"/>
              </a:rPr>
              <a:t>Encadré par :</a:t>
            </a:r>
            <a:endParaRPr sz="1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F3864"/>
                </a:solidFill>
                <a:latin typeface="Arial"/>
                <a:ea typeface="Arial"/>
                <a:cs typeface="Arial"/>
                <a:sym typeface="Arial"/>
              </a:rPr>
              <a:t>M. GARGOURI Amir</a:t>
            </a:r>
            <a:endParaRPr sz="1400" b="0" i="0" u="none" strike="noStrike" cap="none">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1F3864"/>
                </a:solidFill>
                <a:latin typeface="Arial"/>
                <a:ea typeface="Arial"/>
                <a:cs typeface="Arial"/>
                <a:sym typeface="Arial"/>
              </a:rPr>
              <a:t>Mme. SANEI Nessrine</a:t>
            </a:r>
            <a:endParaRPr sz="1400" b="0" i="0" u="none" strike="noStrike" cap="none">
              <a:solidFill>
                <a:srgbClr val="1F3864"/>
              </a:solidFill>
              <a:latin typeface="Arial"/>
              <a:ea typeface="Arial"/>
              <a:cs typeface="Arial"/>
              <a:sym typeface="Arial"/>
            </a:endParaRPr>
          </a:p>
        </p:txBody>
      </p:sp>
      <p:sp>
        <p:nvSpPr>
          <p:cNvPr id="1093" name="Google Shape;1093;p38"/>
          <p:cNvSpPr txBox="1"/>
          <p:nvPr/>
        </p:nvSpPr>
        <p:spPr>
          <a:xfrm>
            <a:off x="3447000" y="4601269"/>
            <a:ext cx="2250000" cy="544800"/>
          </a:xfrm>
          <a:prstGeom prst="rect">
            <a:avLst/>
          </a:prstGeom>
          <a:noFill/>
          <a:ln>
            <a:noFill/>
          </a:ln>
        </p:spPr>
        <p:txBody>
          <a:bodyPr spcFirstLastPara="1" wrap="square" lIns="68575" tIns="68575" rIns="68575" bIns="68575" anchor="t" anchorCtr="0">
            <a:spAutoFit/>
          </a:bodyPr>
          <a:lstStyle/>
          <a:p>
            <a:pPr marL="0" marR="0" lvl="0" indent="0" algn="ctr" rtl="0">
              <a:lnSpc>
                <a:spcPct val="120000"/>
              </a:lnSpc>
              <a:spcBef>
                <a:spcPts val="0"/>
              </a:spcBef>
              <a:spcAft>
                <a:spcPts val="0"/>
              </a:spcAft>
              <a:buClr>
                <a:srgbClr val="000000"/>
              </a:buClr>
              <a:buSzPts val="1200"/>
              <a:buFont typeface="Arial"/>
              <a:buNone/>
            </a:pPr>
            <a:r>
              <a:rPr lang="en" sz="1200" b="1" i="0" u="none" strike="noStrike" cap="none">
                <a:solidFill>
                  <a:schemeClr val="accent1"/>
                </a:solidFill>
                <a:latin typeface="Arial"/>
                <a:ea typeface="Arial"/>
                <a:cs typeface="Arial"/>
                <a:sym typeface="Arial"/>
              </a:rPr>
              <a:t>Année Universitaire</a:t>
            </a:r>
            <a:endParaRPr sz="1200" b="1" i="0" u="none" strike="noStrike" cap="none">
              <a:solidFill>
                <a:schemeClr val="accent1"/>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1200"/>
              <a:buFont typeface="Arial"/>
              <a:buNone/>
            </a:pPr>
            <a:r>
              <a:rPr lang="en" sz="1200" b="0" i="0" u="none" strike="noStrike" cap="none">
                <a:solidFill>
                  <a:srgbClr val="1F3864"/>
                </a:solidFill>
                <a:latin typeface="Arial"/>
                <a:ea typeface="Arial"/>
                <a:cs typeface="Arial"/>
                <a:sym typeface="Arial"/>
              </a:rPr>
              <a:t>2022-2023</a:t>
            </a:r>
            <a:endParaRPr sz="1200" b="0" i="0" u="none" strike="noStrike" cap="none">
              <a:solidFill>
                <a:srgbClr val="1F3864"/>
              </a:solidFill>
              <a:latin typeface="Arial"/>
              <a:ea typeface="Arial"/>
              <a:cs typeface="Arial"/>
              <a:sym typeface="Arial"/>
            </a:endParaRPr>
          </a:p>
        </p:txBody>
      </p:sp>
      <p:sp>
        <p:nvSpPr>
          <p:cNvPr id="1094" name="Google Shape;1094;p38"/>
          <p:cNvSpPr/>
          <p:nvPr/>
        </p:nvSpPr>
        <p:spPr>
          <a:xfrm rot="10800000">
            <a:off x="8179800" y="4265400"/>
            <a:ext cx="888000" cy="801900"/>
          </a:xfrm>
          <a:prstGeom prst="halfFrame">
            <a:avLst>
              <a:gd name="adj1" fmla="val 9992"/>
              <a:gd name="adj2" fmla="val 11658"/>
            </a:avLst>
          </a:prstGeom>
          <a:solidFill>
            <a:srgbClr val="69A2E1"/>
          </a:solidFill>
          <a:ln w="952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38"/>
          <p:cNvSpPr/>
          <p:nvPr/>
        </p:nvSpPr>
        <p:spPr>
          <a:xfrm rot="5400000">
            <a:off x="8222850" y="97478"/>
            <a:ext cx="888000" cy="801900"/>
          </a:xfrm>
          <a:prstGeom prst="halfFrame">
            <a:avLst>
              <a:gd name="adj1" fmla="val 9992"/>
              <a:gd name="adj2" fmla="val 11658"/>
            </a:avLst>
          </a:prstGeom>
          <a:solidFill>
            <a:srgbClr val="69A2E1"/>
          </a:solidFill>
          <a:ln w="952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F9000"/>
              </a:solidFill>
              <a:latin typeface="Calibri"/>
              <a:ea typeface="Calibri"/>
              <a:cs typeface="Calibri"/>
              <a:sym typeface="Calibri"/>
            </a:endParaRPr>
          </a:p>
        </p:txBody>
      </p:sp>
      <p:sp>
        <p:nvSpPr>
          <p:cNvPr id="1096" name="Google Shape;1096;p38"/>
          <p:cNvSpPr/>
          <p:nvPr/>
        </p:nvSpPr>
        <p:spPr>
          <a:xfrm rot="-5400000">
            <a:off x="33150" y="4222350"/>
            <a:ext cx="888000" cy="801900"/>
          </a:xfrm>
          <a:prstGeom prst="halfFrame">
            <a:avLst>
              <a:gd name="adj1" fmla="val 9992"/>
              <a:gd name="adj2" fmla="val 11658"/>
            </a:avLst>
          </a:prstGeom>
          <a:solidFill>
            <a:srgbClr val="69A2E1"/>
          </a:solidFill>
          <a:ln w="952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38"/>
          <p:cNvSpPr/>
          <p:nvPr/>
        </p:nvSpPr>
        <p:spPr>
          <a:xfrm>
            <a:off x="76200" y="76200"/>
            <a:ext cx="888000" cy="801900"/>
          </a:xfrm>
          <a:prstGeom prst="halfFrame">
            <a:avLst>
              <a:gd name="adj1" fmla="val 9992"/>
              <a:gd name="adj2" fmla="val 11658"/>
            </a:avLst>
          </a:prstGeom>
          <a:solidFill>
            <a:srgbClr val="69A2E1"/>
          </a:solidFill>
          <a:ln w="952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098" name="Google Shape;1098;p38"/>
          <p:cNvPicPr preferRelativeResize="0"/>
          <p:nvPr/>
        </p:nvPicPr>
        <p:blipFill rotWithShape="1">
          <a:blip r:embed="rId3">
            <a:alphaModFix/>
          </a:blip>
          <a:srcRect/>
          <a:stretch/>
        </p:blipFill>
        <p:spPr>
          <a:xfrm>
            <a:off x="224675" y="226151"/>
            <a:ext cx="1382725" cy="800050"/>
          </a:xfrm>
          <a:prstGeom prst="rect">
            <a:avLst/>
          </a:prstGeom>
          <a:noFill/>
          <a:ln>
            <a:noFill/>
          </a:ln>
        </p:spPr>
      </p:pic>
      <p:pic>
        <p:nvPicPr>
          <p:cNvPr id="1099" name="Google Shape;1099;p38"/>
          <p:cNvPicPr preferRelativeResize="0"/>
          <p:nvPr/>
        </p:nvPicPr>
        <p:blipFill rotWithShape="1">
          <a:blip r:embed="rId4">
            <a:alphaModFix/>
          </a:blip>
          <a:srcRect/>
          <a:stretch/>
        </p:blipFill>
        <p:spPr>
          <a:xfrm>
            <a:off x="7970925" y="185900"/>
            <a:ext cx="948425" cy="748550"/>
          </a:xfrm>
          <a:prstGeom prst="rect">
            <a:avLst/>
          </a:prstGeom>
          <a:noFill/>
          <a:ln>
            <a:noFill/>
          </a:ln>
        </p:spPr>
      </p:pic>
      <p:pic>
        <p:nvPicPr>
          <p:cNvPr id="1100" name="Google Shape;1100;p38"/>
          <p:cNvPicPr preferRelativeResize="0"/>
          <p:nvPr/>
        </p:nvPicPr>
        <p:blipFill rotWithShape="1">
          <a:blip r:embed="rId5">
            <a:alphaModFix/>
          </a:blip>
          <a:srcRect/>
          <a:stretch/>
        </p:blipFill>
        <p:spPr>
          <a:xfrm>
            <a:off x="4243675" y="801900"/>
            <a:ext cx="656650" cy="844075"/>
          </a:xfrm>
          <a:prstGeom prst="rect">
            <a:avLst/>
          </a:prstGeom>
          <a:noFill/>
          <a:ln>
            <a:noFill/>
          </a:ln>
        </p:spPr>
      </p:pic>
      <p:sp>
        <p:nvSpPr>
          <p:cNvPr id="1101" name="Google Shape;1101;p38"/>
          <p:cNvSpPr txBox="1"/>
          <p:nvPr/>
        </p:nvSpPr>
        <p:spPr>
          <a:xfrm>
            <a:off x="1409550" y="1541675"/>
            <a:ext cx="6200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1F3864"/>
                </a:solidFill>
                <a:latin typeface="Arial"/>
                <a:ea typeface="Arial"/>
                <a:cs typeface="Arial"/>
                <a:sym typeface="Arial"/>
              </a:rPr>
              <a:t>Spécialité : ingénierie des Systèmes Électroniques Intelligents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47"/>
          <p:cNvSpPr txBox="1"/>
          <p:nvPr/>
        </p:nvSpPr>
        <p:spPr>
          <a:xfrm>
            <a:off x="1269150" y="769525"/>
            <a:ext cx="6605700" cy="64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Montserrat"/>
                <a:ea typeface="Montserrat"/>
                <a:cs typeface="Montserrat"/>
                <a:sym typeface="Montserrat"/>
              </a:rPr>
              <a:t>Un système intelligent  d’extraction des informations pertinentes  des CVs des </a:t>
            </a:r>
            <a:r>
              <a:rPr lang="en" sz="1500" b="1">
                <a:latin typeface="Montserrat"/>
                <a:ea typeface="Montserrat"/>
                <a:cs typeface="Montserrat"/>
                <a:sym typeface="Montserrat"/>
              </a:rPr>
              <a:t>candidats</a:t>
            </a:r>
            <a:endParaRPr sz="1500" b="1" i="0" u="none" strike="noStrike" cap="none">
              <a:solidFill>
                <a:srgbClr val="000000"/>
              </a:solidFill>
              <a:latin typeface="Montserrat"/>
              <a:ea typeface="Montserrat"/>
              <a:cs typeface="Montserrat"/>
              <a:sym typeface="Montserrat"/>
            </a:endParaRPr>
          </a:p>
        </p:txBody>
      </p:sp>
      <p:pic>
        <p:nvPicPr>
          <p:cNvPr id="1306" name="Google Shape;1306;p47"/>
          <p:cNvPicPr preferRelativeResize="0"/>
          <p:nvPr/>
        </p:nvPicPr>
        <p:blipFill rotWithShape="1">
          <a:blip r:embed="rId3">
            <a:alphaModFix/>
          </a:blip>
          <a:srcRect/>
          <a:stretch/>
        </p:blipFill>
        <p:spPr>
          <a:xfrm>
            <a:off x="2815186" y="3218601"/>
            <a:ext cx="3513540" cy="1656699"/>
          </a:xfrm>
          <a:prstGeom prst="rect">
            <a:avLst/>
          </a:prstGeom>
          <a:noFill/>
          <a:ln>
            <a:noFill/>
          </a:ln>
        </p:spPr>
      </p:pic>
      <p:pic>
        <p:nvPicPr>
          <p:cNvPr id="1307" name="Google Shape;1307;p47"/>
          <p:cNvPicPr preferRelativeResize="0"/>
          <p:nvPr/>
        </p:nvPicPr>
        <p:blipFill rotWithShape="1">
          <a:blip r:embed="rId4">
            <a:alphaModFix/>
          </a:blip>
          <a:srcRect/>
          <a:stretch/>
        </p:blipFill>
        <p:spPr>
          <a:xfrm>
            <a:off x="3231762" y="3309375"/>
            <a:ext cx="2693251" cy="1206909"/>
          </a:xfrm>
          <a:prstGeom prst="rect">
            <a:avLst/>
          </a:prstGeom>
          <a:noFill/>
          <a:ln>
            <a:noFill/>
          </a:ln>
        </p:spPr>
      </p:pic>
      <p:sp>
        <p:nvSpPr>
          <p:cNvPr id="1308" name="Google Shape;1308;p47"/>
          <p:cNvSpPr txBox="1"/>
          <p:nvPr/>
        </p:nvSpPr>
        <p:spPr>
          <a:xfrm>
            <a:off x="992288" y="2800225"/>
            <a:ext cx="1237500" cy="33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a:latin typeface="Montserrat"/>
                <a:ea typeface="Montserrat"/>
                <a:cs typeface="Montserrat"/>
                <a:sym typeface="Montserrat"/>
              </a:rPr>
              <a:t>Dépot du</a:t>
            </a:r>
            <a:r>
              <a:rPr lang="en" sz="1000" b="1" i="0" u="none" strike="noStrike" cap="none">
                <a:solidFill>
                  <a:srgbClr val="000000"/>
                </a:solidFill>
                <a:latin typeface="Montserrat"/>
                <a:ea typeface="Montserrat"/>
                <a:cs typeface="Montserrat"/>
                <a:sym typeface="Montserrat"/>
              </a:rPr>
              <a:t> CV</a:t>
            </a:r>
            <a:endParaRPr sz="1000" b="1" i="0" u="none" strike="noStrike" cap="none">
              <a:solidFill>
                <a:srgbClr val="000000"/>
              </a:solidFill>
              <a:latin typeface="Montserrat"/>
              <a:ea typeface="Montserrat"/>
              <a:cs typeface="Montserrat"/>
              <a:sym typeface="Montserrat"/>
            </a:endParaRPr>
          </a:p>
        </p:txBody>
      </p:sp>
      <p:pic>
        <p:nvPicPr>
          <p:cNvPr id="1309" name="Google Shape;1309;p47"/>
          <p:cNvPicPr preferRelativeResize="0"/>
          <p:nvPr/>
        </p:nvPicPr>
        <p:blipFill rotWithShape="1">
          <a:blip r:embed="rId5">
            <a:alphaModFix/>
          </a:blip>
          <a:srcRect/>
          <a:stretch/>
        </p:blipFill>
        <p:spPr>
          <a:xfrm>
            <a:off x="5052985" y="1568223"/>
            <a:ext cx="1042138" cy="969274"/>
          </a:xfrm>
          <a:prstGeom prst="rect">
            <a:avLst/>
          </a:prstGeom>
          <a:noFill/>
          <a:ln>
            <a:noFill/>
          </a:ln>
        </p:spPr>
      </p:pic>
      <p:pic>
        <p:nvPicPr>
          <p:cNvPr id="1310" name="Google Shape;1310;p47"/>
          <p:cNvPicPr preferRelativeResize="0"/>
          <p:nvPr/>
        </p:nvPicPr>
        <p:blipFill rotWithShape="1">
          <a:blip r:embed="rId6">
            <a:alphaModFix/>
          </a:blip>
          <a:srcRect/>
          <a:stretch/>
        </p:blipFill>
        <p:spPr>
          <a:xfrm>
            <a:off x="3048764" y="1568225"/>
            <a:ext cx="1237425" cy="1150899"/>
          </a:xfrm>
          <a:prstGeom prst="rect">
            <a:avLst/>
          </a:prstGeom>
          <a:noFill/>
          <a:ln>
            <a:noFill/>
          </a:ln>
        </p:spPr>
      </p:pic>
      <p:pic>
        <p:nvPicPr>
          <p:cNvPr id="1311" name="Google Shape;1311;p47"/>
          <p:cNvPicPr preferRelativeResize="0"/>
          <p:nvPr/>
        </p:nvPicPr>
        <p:blipFill rotWithShape="1">
          <a:blip r:embed="rId7">
            <a:alphaModFix/>
          </a:blip>
          <a:srcRect/>
          <a:stretch/>
        </p:blipFill>
        <p:spPr>
          <a:xfrm>
            <a:off x="992275" y="1568212"/>
            <a:ext cx="1237425" cy="1150899"/>
          </a:xfrm>
          <a:prstGeom prst="rect">
            <a:avLst/>
          </a:prstGeom>
          <a:noFill/>
          <a:ln>
            <a:noFill/>
          </a:ln>
        </p:spPr>
      </p:pic>
      <p:pic>
        <p:nvPicPr>
          <p:cNvPr id="1312" name="Google Shape;1312;p47"/>
          <p:cNvPicPr preferRelativeResize="0"/>
          <p:nvPr/>
        </p:nvPicPr>
        <p:blipFill rotWithShape="1">
          <a:blip r:embed="rId8">
            <a:alphaModFix/>
          </a:blip>
          <a:srcRect/>
          <a:stretch/>
        </p:blipFill>
        <p:spPr>
          <a:xfrm>
            <a:off x="6914214" y="1532250"/>
            <a:ext cx="1237425" cy="1222834"/>
          </a:xfrm>
          <a:prstGeom prst="rect">
            <a:avLst/>
          </a:prstGeom>
          <a:noFill/>
          <a:ln>
            <a:noFill/>
          </a:ln>
        </p:spPr>
      </p:pic>
      <p:sp>
        <p:nvSpPr>
          <p:cNvPr id="1313" name="Google Shape;1313;p47"/>
          <p:cNvSpPr txBox="1"/>
          <p:nvPr/>
        </p:nvSpPr>
        <p:spPr>
          <a:xfrm>
            <a:off x="2738237" y="2803263"/>
            <a:ext cx="1858500" cy="33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a:latin typeface="Montserrat"/>
                <a:ea typeface="Montserrat"/>
                <a:cs typeface="Montserrat"/>
                <a:sym typeface="Montserrat"/>
              </a:rPr>
              <a:t>Traitement du CV</a:t>
            </a:r>
            <a:endParaRPr sz="1000" b="1" i="0" u="none" strike="noStrike" cap="none">
              <a:solidFill>
                <a:srgbClr val="000000"/>
              </a:solidFill>
              <a:latin typeface="Montserrat"/>
              <a:ea typeface="Montserrat"/>
              <a:cs typeface="Montserrat"/>
              <a:sym typeface="Montserrat"/>
            </a:endParaRPr>
          </a:p>
        </p:txBody>
      </p:sp>
      <p:sp>
        <p:nvSpPr>
          <p:cNvPr id="1314" name="Google Shape;1314;p47"/>
          <p:cNvSpPr txBox="1"/>
          <p:nvPr/>
        </p:nvSpPr>
        <p:spPr>
          <a:xfrm>
            <a:off x="4792401" y="2803275"/>
            <a:ext cx="1563300" cy="33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a:latin typeface="Montserrat"/>
                <a:ea typeface="Montserrat"/>
                <a:cs typeface="Montserrat"/>
                <a:sym typeface="Montserrat"/>
              </a:rPr>
              <a:t>Modèle d’extraction</a:t>
            </a:r>
            <a:endParaRPr sz="1000" b="1" i="0" u="none" strike="noStrike" cap="none">
              <a:solidFill>
                <a:srgbClr val="000000"/>
              </a:solidFill>
              <a:latin typeface="Montserrat"/>
              <a:ea typeface="Montserrat"/>
              <a:cs typeface="Montserrat"/>
              <a:sym typeface="Montserrat"/>
            </a:endParaRPr>
          </a:p>
        </p:txBody>
      </p:sp>
      <p:sp>
        <p:nvSpPr>
          <p:cNvPr id="1315" name="Google Shape;1315;p47"/>
          <p:cNvSpPr txBox="1"/>
          <p:nvPr/>
        </p:nvSpPr>
        <p:spPr>
          <a:xfrm>
            <a:off x="6717450" y="2803275"/>
            <a:ext cx="1659300" cy="33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Affichage  Structuré</a:t>
            </a:r>
            <a:endParaRPr sz="1000" b="1" i="0" u="none" strike="noStrike" cap="none">
              <a:solidFill>
                <a:srgbClr val="000000"/>
              </a:solidFill>
              <a:latin typeface="Montserrat"/>
              <a:ea typeface="Montserrat"/>
              <a:cs typeface="Montserrat"/>
              <a:sym typeface="Montserrat"/>
            </a:endParaRPr>
          </a:p>
        </p:txBody>
      </p:sp>
      <p:pic>
        <p:nvPicPr>
          <p:cNvPr id="1316" name="Google Shape;1316;p47"/>
          <p:cNvPicPr preferRelativeResize="0"/>
          <p:nvPr/>
        </p:nvPicPr>
        <p:blipFill rotWithShape="1">
          <a:blip r:embed="rId9">
            <a:alphaModFix/>
          </a:blip>
          <a:srcRect/>
          <a:stretch/>
        </p:blipFill>
        <p:spPr>
          <a:xfrm>
            <a:off x="2311413" y="2050638"/>
            <a:ext cx="634893" cy="186079"/>
          </a:xfrm>
          <a:prstGeom prst="rect">
            <a:avLst/>
          </a:prstGeom>
          <a:noFill/>
          <a:ln>
            <a:noFill/>
          </a:ln>
        </p:spPr>
      </p:pic>
      <p:pic>
        <p:nvPicPr>
          <p:cNvPr id="1317" name="Google Shape;1317;p47"/>
          <p:cNvPicPr preferRelativeResize="0"/>
          <p:nvPr/>
        </p:nvPicPr>
        <p:blipFill rotWithShape="1">
          <a:blip r:embed="rId9">
            <a:alphaModFix/>
          </a:blip>
          <a:srcRect/>
          <a:stretch/>
        </p:blipFill>
        <p:spPr>
          <a:xfrm>
            <a:off x="4272249" y="2050638"/>
            <a:ext cx="634893" cy="186079"/>
          </a:xfrm>
          <a:prstGeom prst="rect">
            <a:avLst/>
          </a:prstGeom>
          <a:noFill/>
          <a:ln>
            <a:noFill/>
          </a:ln>
        </p:spPr>
      </p:pic>
      <p:pic>
        <p:nvPicPr>
          <p:cNvPr id="1318" name="Google Shape;1318;p47"/>
          <p:cNvPicPr preferRelativeResize="0"/>
          <p:nvPr/>
        </p:nvPicPr>
        <p:blipFill rotWithShape="1">
          <a:blip r:embed="rId9">
            <a:alphaModFix/>
          </a:blip>
          <a:srcRect/>
          <a:stretch/>
        </p:blipFill>
        <p:spPr>
          <a:xfrm>
            <a:off x="6151383" y="2050638"/>
            <a:ext cx="634893" cy="186079"/>
          </a:xfrm>
          <a:prstGeom prst="rect">
            <a:avLst/>
          </a:prstGeom>
          <a:noFill/>
          <a:ln>
            <a:noFill/>
          </a:ln>
        </p:spPr>
      </p:pic>
      <p:sp>
        <p:nvSpPr>
          <p:cNvPr id="1319" name="Google Shape;1319;p47"/>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320" name="Google Shape;1320;p47"/>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321" name="Google Shape;1321;p47"/>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322" name="Google Shape;1322;p47"/>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323" name="Google Shape;1323;p47"/>
          <p:cNvSpPr/>
          <p:nvPr/>
        </p:nvSpPr>
        <p:spPr>
          <a:xfrm>
            <a:off x="54888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324" name="Google Shape;1324;p47"/>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325" name="Google Shape;1325;p47"/>
          <p:cNvSpPr txBox="1"/>
          <p:nvPr/>
        </p:nvSpPr>
        <p:spPr>
          <a:xfrm>
            <a:off x="7162800" y="4786950"/>
            <a:ext cx="158855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326" name="Google Shape;1326;p47"/>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10</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cxnSp>
        <p:nvCxnSpPr>
          <p:cNvPr id="1331" name="Google Shape;1331;p48"/>
          <p:cNvCxnSpPr/>
          <p:nvPr/>
        </p:nvCxnSpPr>
        <p:spPr>
          <a:xfrm>
            <a:off x="-195625" y="2412800"/>
            <a:ext cx="695700" cy="695700"/>
          </a:xfrm>
          <a:prstGeom prst="straightConnector1">
            <a:avLst/>
          </a:prstGeom>
          <a:noFill/>
          <a:ln w="9525" cap="flat" cmpd="sng">
            <a:solidFill>
              <a:schemeClr val="dk2"/>
            </a:solidFill>
            <a:prstDash val="solid"/>
            <a:round/>
            <a:headEnd type="none" w="sm" len="sm"/>
            <a:tailEnd type="none" w="sm" len="sm"/>
          </a:ln>
        </p:spPr>
      </p:cxnSp>
      <p:pic>
        <p:nvPicPr>
          <p:cNvPr id="1332" name="Google Shape;1332;p48"/>
          <p:cNvPicPr preferRelativeResize="0"/>
          <p:nvPr/>
        </p:nvPicPr>
        <p:blipFill rotWithShape="1">
          <a:blip r:embed="rId3">
            <a:alphaModFix/>
          </a:blip>
          <a:srcRect l="11166" t="13941" r="7669" b="6484"/>
          <a:stretch/>
        </p:blipFill>
        <p:spPr>
          <a:xfrm>
            <a:off x="2262125" y="626825"/>
            <a:ext cx="4619749" cy="2423225"/>
          </a:xfrm>
          <a:prstGeom prst="rect">
            <a:avLst/>
          </a:prstGeom>
          <a:noFill/>
          <a:ln>
            <a:noFill/>
          </a:ln>
        </p:spPr>
      </p:pic>
      <p:pic>
        <p:nvPicPr>
          <p:cNvPr id="1333" name="Google Shape;1333;p48"/>
          <p:cNvPicPr preferRelativeResize="0"/>
          <p:nvPr/>
        </p:nvPicPr>
        <p:blipFill rotWithShape="1">
          <a:blip r:embed="rId4">
            <a:alphaModFix/>
          </a:blip>
          <a:srcRect t="35258" b="33310"/>
          <a:stretch/>
        </p:blipFill>
        <p:spPr>
          <a:xfrm>
            <a:off x="926400" y="3401712"/>
            <a:ext cx="2365875" cy="520675"/>
          </a:xfrm>
          <a:prstGeom prst="rect">
            <a:avLst/>
          </a:prstGeom>
          <a:noFill/>
          <a:ln>
            <a:noFill/>
          </a:ln>
        </p:spPr>
      </p:pic>
      <p:pic>
        <p:nvPicPr>
          <p:cNvPr id="1334" name="Google Shape;1334;p48"/>
          <p:cNvPicPr preferRelativeResize="0"/>
          <p:nvPr/>
        </p:nvPicPr>
        <p:blipFill rotWithShape="1">
          <a:blip r:embed="rId5">
            <a:alphaModFix/>
          </a:blip>
          <a:srcRect/>
          <a:stretch/>
        </p:blipFill>
        <p:spPr>
          <a:xfrm>
            <a:off x="3325987" y="3440959"/>
            <a:ext cx="442200" cy="442200"/>
          </a:xfrm>
          <a:prstGeom prst="rect">
            <a:avLst/>
          </a:prstGeom>
          <a:noFill/>
          <a:ln>
            <a:noFill/>
          </a:ln>
        </p:spPr>
      </p:pic>
      <p:pic>
        <p:nvPicPr>
          <p:cNvPr id="1335" name="Google Shape;1335;p48"/>
          <p:cNvPicPr preferRelativeResize="0"/>
          <p:nvPr/>
        </p:nvPicPr>
        <p:blipFill rotWithShape="1">
          <a:blip r:embed="rId6">
            <a:alphaModFix/>
          </a:blip>
          <a:srcRect/>
          <a:stretch/>
        </p:blipFill>
        <p:spPr>
          <a:xfrm>
            <a:off x="6349968" y="3443725"/>
            <a:ext cx="442200" cy="442200"/>
          </a:xfrm>
          <a:prstGeom prst="rect">
            <a:avLst/>
          </a:prstGeom>
          <a:noFill/>
          <a:ln>
            <a:noFill/>
          </a:ln>
        </p:spPr>
      </p:pic>
      <p:pic>
        <p:nvPicPr>
          <p:cNvPr id="1336" name="Google Shape;1336;p48"/>
          <p:cNvPicPr preferRelativeResize="0"/>
          <p:nvPr/>
        </p:nvPicPr>
        <p:blipFill rotWithShape="1">
          <a:blip r:embed="rId7">
            <a:alphaModFix/>
          </a:blip>
          <a:srcRect t="20573" b="22951"/>
          <a:stretch/>
        </p:blipFill>
        <p:spPr>
          <a:xfrm>
            <a:off x="6839912" y="3398875"/>
            <a:ext cx="2086821" cy="453300"/>
          </a:xfrm>
          <a:prstGeom prst="rect">
            <a:avLst/>
          </a:prstGeom>
          <a:noFill/>
          <a:ln>
            <a:noFill/>
          </a:ln>
        </p:spPr>
      </p:pic>
      <p:pic>
        <p:nvPicPr>
          <p:cNvPr id="1337" name="Google Shape;1337;p48"/>
          <p:cNvPicPr preferRelativeResize="0"/>
          <p:nvPr/>
        </p:nvPicPr>
        <p:blipFill rotWithShape="1">
          <a:blip r:embed="rId8">
            <a:alphaModFix/>
          </a:blip>
          <a:srcRect t="29395" b="30021"/>
          <a:stretch/>
        </p:blipFill>
        <p:spPr>
          <a:xfrm>
            <a:off x="3876063" y="3435400"/>
            <a:ext cx="1890100" cy="453300"/>
          </a:xfrm>
          <a:prstGeom prst="rect">
            <a:avLst/>
          </a:prstGeom>
          <a:noFill/>
          <a:ln>
            <a:noFill/>
          </a:ln>
        </p:spPr>
      </p:pic>
      <p:pic>
        <p:nvPicPr>
          <p:cNvPr id="1338" name="Google Shape;1338;p48"/>
          <p:cNvPicPr preferRelativeResize="0"/>
          <p:nvPr/>
        </p:nvPicPr>
        <p:blipFill rotWithShape="1">
          <a:blip r:embed="rId9">
            <a:alphaModFix/>
          </a:blip>
          <a:srcRect/>
          <a:stretch/>
        </p:blipFill>
        <p:spPr>
          <a:xfrm>
            <a:off x="607550" y="3440967"/>
            <a:ext cx="442200" cy="442164"/>
          </a:xfrm>
          <a:prstGeom prst="rect">
            <a:avLst/>
          </a:prstGeom>
          <a:noFill/>
          <a:ln>
            <a:noFill/>
          </a:ln>
        </p:spPr>
      </p:pic>
      <p:sp>
        <p:nvSpPr>
          <p:cNvPr id="1339" name="Google Shape;1339;p48"/>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340" name="Google Shape;1340;p48"/>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341" name="Google Shape;1341;p48"/>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342" name="Google Shape;1342;p48"/>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343" name="Google Shape;1343;p48"/>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344" name="Google Shape;1344;p48"/>
          <p:cNvSpPr/>
          <p:nvPr/>
        </p:nvSpPr>
        <p:spPr>
          <a:xfrm>
            <a:off x="68610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345" name="Google Shape;1345;p48"/>
          <p:cNvSpPr txBox="1"/>
          <p:nvPr/>
        </p:nvSpPr>
        <p:spPr>
          <a:xfrm>
            <a:off x="7329714" y="4786950"/>
            <a:ext cx="1421636"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346" name="Google Shape;1346;p48"/>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11</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49"/>
          <p:cNvSpPr/>
          <p:nvPr/>
        </p:nvSpPr>
        <p:spPr>
          <a:xfrm>
            <a:off x="1423138" y="689575"/>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DESCRIPTION</a:t>
            </a:r>
            <a:endParaRPr sz="1400" b="1" i="0" u="none" strike="noStrike" cap="none">
              <a:solidFill>
                <a:srgbClr val="111111"/>
              </a:solidFill>
              <a:latin typeface="Montserrat"/>
              <a:ea typeface="Montserrat"/>
              <a:cs typeface="Montserrat"/>
              <a:sym typeface="Montserrat"/>
            </a:endParaRPr>
          </a:p>
        </p:txBody>
      </p:sp>
      <p:sp>
        <p:nvSpPr>
          <p:cNvPr id="1352" name="Google Shape;1352;p49"/>
          <p:cNvSpPr/>
          <p:nvPr/>
        </p:nvSpPr>
        <p:spPr>
          <a:xfrm>
            <a:off x="470388" y="689700"/>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SPRINT</a:t>
            </a:r>
            <a:endParaRPr sz="1400" b="1" i="0" u="none" strike="noStrike" cap="none">
              <a:solidFill>
                <a:srgbClr val="111111"/>
              </a:solidFill>
              <a:latin typeface="Montserrat"/>
              <a:ea typeface="Montserrat"/>
              <a:cs typeface="Montserrat"/>
              <a:sym typeface="Montserrat"/>
            </a:endParaRPr>
          </a:p>
        </p:txBody>
      </p:sp>
      <p:sp>
        <p:nvSpPr>
          <p:cNvPr id="1353" name="Google Shape;1353;p49"/>
          <p:cNvSpPr/>
          <p:nvPr/>
        </p:nvSpPr>
        <p:spPr>
          <a:xfrm>
            <a:off x="7388413" y="689700"/>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DUR</a:t>
            </a:r>
            <a:r>
              <a:rPr lang="en" b="1">
                <a:solidFill>
                  <a:srgbClr val="202124"/>
                </a:solidFill>
                <a:highlight>
                  <a:srgbClr val="FFFFFF"/>
                </a:highlight>
                <a:latin typeface="Montserrat"/>
                <a:ea typeface="Montserrat"/>
                <a:cs typeface="Montserrat"/>
                <a:sym typeface="Montserrat"/>
              </a:rPr>
              <a:t>É</a:t>
            </a:r>
            <a:r>
              <a:rPr lang="en" sz="1400" b="1" i="0" u="none" strike="noStrike" cap="none">
                <a:solidFill>
                  <a:srgbClr val="000000"/>
                </a:solidFill>
                <a:latin typeface="Montserrat"/>
                <a:ea typeface="Montserrat"/>
                <a:cs typeface="Montserrat"/>
                <a:sym typeface="Montserrat"/>
              </a:rPr>
              <a:t>E</a:t>
            </a:r>
            <a:endParaRPr sz="1400" b="1" i="0" u="none" strike="noStrike" cap="none">
              <a:solidFill>
                <a:srgbClr val="000000"/>
              </a:solidFill>
              <a:latin typeface="Montserrat"/>
              <a:ea typeface="Montserrat"/>
              <a:cs typeface="Montserrat"/>
              <a:sym typeface="Montserrat"/>
            </a:endParaRPr>
          </a:p>
        </p:txBody>
      </p:sp>
      <p:sp>
        <p:nvSpPr>
          <p:cNvPr id="1354" name="Google Shape;1354;p49"/>
          <p:cNvSpPr/>
          <p:nvPr/>
        </p:nvSpPr>
        <p:spPr>
          <a:xfrm>
            <a:off x="1422588" y="1131775"/>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Etude de l’art</a:t>
            </a:r>
            <a:endParaRPr sz="1400" b="1" i="0" u="none" strike="noStrike" cap="none">
              <a:solidFill>
                <a:srgbClr val="111111"/>
              </a:solidFill>
              <a:latin typeface="Montserrat"/>
              <a:ea typeface="Montserrat"/>
              <a:cs typeface="Montserrat"/>
              <a:sym typeface="Montserrat"/>
            </a:endParaRPr>
          </a:p>
        </p:txBody>
      </p:sp>
      <p:sp>
        <p:nvSpPr>
          <p:cNvPr id="1355" name="Google Shape;1355;p49"/>
          <p:cNvSpPr/>
          <p:nvPr/>
        </p:nvSpPr>
        <p:spPr>
          <a:xfrm>
            <a:off x="470088" y="1131850"/>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0</a:t>
            </a:r>
            <a:endParaRPr sz="1400" b="1" i="0" u="none" strike="noStrike" cap="none">
              <a:solidFill>
                <a:srgbClr val="111111"/>
              </a:solidFill>
              <a:latin typeface="Montserrat"/>
              <a:ea typeface="Montserrat"/>
              <a:cs typeface="Montserrat"/>
              <a:sym typeface="Montserrat"/>
            </a:endParaRPr>
          </a:p>
        </p:txBody>
      </p:sp>
      <p:sp>
        <p:nvSpPr>
          <p:cNvPr id="1356" name="Google Shape;1356;p49"/>
          <p:cNvSpPr/>
          <p:nvPr/>
        </p:nvSpPr>
        <p:spPr>
          <a:xfrm>
            <a:off x="7388113" y="1131854"/>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2 semaines</a:t>
            </a:r>
            <a:endParaRPr sz="1400" b="1" i="0" u="none" strike="noStrike" cap="none">
              <a:solidFill>
                <a:srgbClr val="000000"/>
              </a:solidFill>
              <a:latin typeface="Montserrat"/>
              <a:ea typeface="Montserrat"/>
              <a:cs typeface="Montserrat"/>
              <a:sym typeface="Montserrat"/>
            </a:endParaRPr>
          </a:p>
        </p:txBody>
      </p:sp>
      <p:sp>
        <p:nvSpPr>
          <p:cNvPr id="1357" name="Google Shape;1357;p49"/>
          <p:cNvSpPr/>
          <p:nvPr/>
        </p:nvSpPr>
        <p:spPr>
          <a:xfrm>
            <a:off x="1422914" y="1573975"/>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Formation et conversion de la base de données</a:t>
            </a:r>
            <a:endParaRPr sz="1400" b="1" i="0" u="none" strike="noStrike" cap="none">
              <a:solidFill>
                <a:srgbClr val="111111"/>
              </a:solidFill>
              <a:latin typeface="Montserrat"/>
              <a:ea typeface="Montserrat"/>
              <a:cs typeface="Montserrat"/>
              <a:sym typeface="Montserrat"/>
            </a:endParaRPr>
          </a:p>
        </p:txBody>
      </p:sp>
      <p:sp>
        <p:nvSpPr>
          <p:cNvPr id="1358" name="Google Shape;1358;p49"/>
          <p:cNvSpPr/>
          <p:nvPr/>
        </p:nvSpPr>
        <p:spPr>
          <a:xfrm>
            <a:off x="470408" y="1574050"/>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1</a:t>
            </a:r>
            <a:endParaRPr sz="1400" b="1" i="0" u="none" strike="noStrike" cap="none">
              <a:solidFill>
                <a:srgbClr val="111111"/>
              </a:solidFill>
              <a:latin typeface="Montserrat"/>
              <a:ea typeface="Montserrat"/>
              <a:cs typeface="Montserrat"/>
              <a:sym typeface="Montserrat"/>
            </a:endParaRPr>
          </a:p>
        </p:txBody>
      </p:sp>
      <p:sp>
        <p:nvSpPr>
          <p:cNvPr id="1359" name="Google Shape;1359;p49"/>
          <p:cNvSpPr/>
          <p:nvPr/>
        </p:nvSpPr>
        <p:spPr>
          <a:xfrm>
            <a:off x="7388425" y="1574054"/>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4 semaines</a:t>
            </a:r>
            <a:endParaRPr sz="1400" b="1" i="0" u="none" strike="noStrike" cap="none">
              <a:solidFill>
                <a:srgbClr val="000000"/>
              </a:solidFill>
              <a:latin typeface="Montserrat"/>
              <a:ea typeface="Montserrat"/>
              <a:cs typeface="Montserrat"/>
              <a:sym typeface="Montserrat"/>
            </a:endParaRPr>
          </a:p>
        </p:txBody>
      </p:sp>
      <p:sp>
        <p:nvSpPr>
          <p:cNvPr id="1360" name="Google Shape;1360;p49"/>
          <p:cNvSpPr/>
          <p:nvPr/>
        </p:nvSpPr>
        <p:spPr>
          <a:xfrm>
            <a:off x="1422263" y="2016325"/>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Annotation de la base de données</a:t>
            </a:r>
            <a:endParaRPr sz="1400" b="1" i="0" u="none" strike="noStrike" cap="none">
              <a:solidFill>
                <a:srgbClr val="111111"/>
              </a:solidFill>
              <a:latin typeface="Montserrat"/>
              <a:ea typeface="Montserrat"/>
              <a:cs typeface="Montserrat"/>
              <a:sym typeface="Montserrat"/>
            </a:endParaRPr>
          </a:p>
        </p:txBody>
      </p:sp>
      <p:sp>
        <p:nvSpPr>
          <p:cNvPr id="1361" name="Google Shape;1361;p49"/>
          <p:cNvSpPr/>
          <p:nvPr/>
        </p:nvSpPr>
        <p:spPr>
          <a:xfrm>
            <a:off x="469763" y="2016400"/>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2</a:t>
            </a:r>
            <a:endParaRPr sz="1400" b="1" i="0" u="none" strike="noStrike" cap="none">
              <a:solidFill>
                <a:srgbClr val="111111"/>
              </a:solidFill>
              <a:latin typeface="Montserrat"/>
              <a:ea typeface="Montserrat"/>
              <a:cs typeface="Montserrat"/>
              <a:sym typeface="Montserrat"/>
            </a:endParaRPr>
          </a:p>
        </p:txBody>
      </p:sp>
      <p:sp>
        <p:nvSpPr>
          <p:cNvPr id="1362" name="Google Shape;1362;p49"/>
          <p:cNvSpPr/>
          <p:nvPr/>
        </p:nvSpPr>
        <p:spPr>
          <a:xfrm>
            <a:off x="7387788" y="2016404"/>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4 semaines</a:t>
            </a:r>
            <a:endParaRPr sz="1400" b="1" i="0" u="none" strike="noStrike" cap="none">
              <a:solidFill>
                <a:srgbClr val="000000"/>
              </a:solidFill>
              <a:latin typeface="Montserrat"/>
              <a:ea typeface="Montserrat"/>
              <a:cs typeface="Montserrat"/>
              <a:sym typeface="Montserrat"/>
            </a:endParaRPr>
          </a:p>
        </p:txBody>
      </p:sp>
      <p:sp>
        <p:nvSpPr>
          <p:cNvPr id="1363" name="Google Shape;1363;p49"/>
          <p:cNvSpPr/>
          <p:nvPr/>
        </p:nvSpPr>
        <p:spPr>
          <a:xfrm>
            <a:off x="1421963" y="2458750"/>
            <a:ext cx="5965500" cy="59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Développement des interfaces WEB de connexion, d’inscription des candidats et téléchargement de leurs Cvs</a:t>
            </a:r>
            <a:endParaRPr sz="1400" b="1" i="0" u="none" strike="noStrike" cap="none">
              <a:solidFill>
                <a:srgbClr val="111111"/>
              </a:solidFill>
              <a:latin typeface="Montserrat"/>
              <a:ea typeface="Montserrat"/>
              <a:cs typeface="Montserrat"/>
              <a:sym typeface="Montserrat"/>
            </a:endParaRPr>
          </a:p>
        </p:txBody>
      </p:sp>
      <p:sp>
        <p:nvSpPr>
          <p:cNvPr id="1364" name="Google Shape;1364;p49"/>
          <p:cNvSpPr/>
          <p:nvPr/>
        </p:nvSpPr>
        <p:spPr>
          <a:xfrm>
            <a:off x="469463" y="2458875"/>
            <a:ext cx="954000" cy="59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3</a:t>
            </a:r>
            <a:endParaRPr sz="1400" b="1" i="0" u="none" strike="noStrike" cap="none">
              <a:solidFill>
                <a:srgbClr val="111111"/>
              </a:solidFill>
              <a:latin typeface="Montserrat"/>
              <a:ea typeface="Montserrat"/>
              <a:cs typeface="Montserrat"/>
              <a:sym typeface="Montserrat"/>
            </a:endParaRPr>
          </a:p>
        </p:txBody>
      </p:sp>
      <p:sp>
        <p:nvSpPr>
          <p:cNvPr id="1365" name="Google Shape;1365;p49"/>
          <p:cNvSpPr/>
          <p:nvPr/>
        </p:nvSpPr>
        <p:spPr>
          <a:xfrm>
            <a:off x="7387488" y="2458875"/>
            <a:ext cx="1590900" cy="59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4 semaines</a:t>
            </a:r>
            <a:endParaRPr sz="1400" b="1" i="0" u="none" strike="noStrike" cap="none">
              <a:solidFill>
                <a:srgbClr val="000000"/>
              </a:solidFill>
              <a:latin typeface="Montserrat"/>
              <a:ea typeface="Montserrat"/>
              <a:cs typeface="Montserrat"/>
              <a:sym typeface="Montserrat"/>
            </a:endParaRPr>
          </a:p>
        </p:txBody>
      </p:sp>
      <p:sp>
        <p:nvSpPr>
          <p:cNvPr id="1366" name="Google Shape;1366;p49"/>
          <p:cNvSpPr/>
          <p:nvPr/>
        </p:nvSpPr>
        <p:spPr>
          <a:xfrm>
            <a:off x="1422900" y="3051350"/>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Annotation de la base de données</a:t>
            </a:r>
            <a:endParaRPr sz="1400" b="1" i="0" u="none" strike="noStrike" cap="none">
              <a:solidFill>
                <a:srgbClr val="111111"/>
              </a:solidFill>
              <a:latin typeface="Montserrat"/>
              <a:ea typeface="Montserrat"/>
              <a:cs typeface="Montserrat"/>
              <a:sym typeface="Montserrat"/>
            </a:endParaRPr>
          </a:p>
        </p:txBody>
      </p:sp>
      <p:sp>
        <p:nvSpPr>
          <p:cNvPr id="1367" name="Google Shape;1367;p49"/>
          <p:cNvSpPr/>
          <p:nvPr/>
        </p:nvSpPr>
        <p:spPr>
          <a:xfrm>
            <a:off x="470400" y="3051425"/>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4</a:t>
            </a:r>
            <a:endParaRPr sz="1400" b="1" i="0" u="none" strike="noStrike" cap="none">
              <a:solidFill>
                <a:srgbClr val="111111"/>
              </a:solidFill>
              <a:latin typeface="Montserrat"/>
              <a:ea typeface="Montserrat"/>
              <a:cs typeface="Montserrat"/>
              <a:sym typeface="Montserrat"/>
            </a:endParaRPr>
          </a:p>
        </p:txBody>
      </p:sp>
      <p:sp>
        <p:nvSpPr>
          <p:cNvPr id="1368" name="Google Shape;1368;p49"/>
          <p:cNvSpPr/>
          <p:nvPr/>
        </p:nvSpPr>
        <p:spPr>
          <a:xfrm>
            <a:off x="7388425" y="3051429"/>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4 semaines</a:t>
            </a:r>
            <a:endParaRPr sz="1400" b="1" i="0" u="none" strike="noStrike" cap="none">
              <a:solidFill>
                <a:srgbClr val="000000"/>
              </a:solidFill>
              <a:latin typeface="Montserrat"/>
              <a:ea typeface="Montserrat"/>
              <a:cs typeface="Montserrat"/>
              <a:sym typeface="Montserrat"/>
            </a:endParaRPr>
          </a:p>
        </p:txBody>
      </p:sp>
      <p:sp>
        <p:nvSpPr>
          <p:cNvPr id="1369" name="Google Shape;1369;p49"/>
          <p:cNvSpPr/>
          <p:nvPr/>
        </p:nvSpPr>
        <p:spPr>
          <a:xfrm>
            <a:off x="1422888" y="3493700"/>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Déploiement du modèle et affichage des résultats en page WEB</a:t>
            </a:r>
            <a:endParaRPr sz="1400" b="1" i="0" u="none" strike="noStrike" cap="none">
              <a:solidFill>
                <a:srgbClr val="111111"/>
              </a:solidFill>
              <a:latin typeface="Montserrat"/>
              <a:ea typeface="Montserrat"/>
              <a:cs typeface="Montserrat"/>
              <a:sym typeface="Montserrat"/>
            </a:endParaRPr>
          </a:p>
        </p:txBody>
      </p:sp>
      <p:sp>
        <p:nvSpPr>
          <p:cNvPr id="1370" name="Google Shape;1370;p49"/>
          <p:cNvSpPr/>
          <p:nvPr/>
        </p:nvSpPr>
        <p:spPr>
          <a:xfrm>
            <a:off x="470388" y="3493775"/>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5</a:t>
            </a:r>
            <a:endParaRPr sz="1400" b="1" i="0" u="none" strike="noStrike" cap="none">
              <a:solidFill>
                <a:srgbClr val="111111"/>
              </a:solidFill>
              <a:latin typeface="Montserrat"/>
              <a:ea typeface="Montserrat"/>
              <a:cs typeface="Montserrat"/>
              <a:sym typeface="Montserrat"/>
            </a:endParaRPr>
          </a:p>
        </p:txBody>
      </p:sp>
      <p:sp>
        <p:nvSpPr>
          <p:cNvPr id="1371" name="Google Shape;1371;p49"/>
          <p:cNvSpPr/>
          <p:nvPr/>
        </p:nvSpPr>
        <p:spPr>
          <a:xfrm>
            <a:off x="7388413" y="3493779"/>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2 semaines</a:t>
            </a:r>
            <a:endParaRPr sz="1400" b="1" i="0" u="none" strike="noStrike" cap="none">
              <a:solidFill>
                <a:srgbClr val="000000"/>
              </a:solidFill>
              <a:latin typeface="Montserrat"/>
              <a:ea typeface="Montserrat"/>
              <a:cs typeface="Montserrat"/>
              <a:sym typeface="Montserrat"/>
            </a:endParaRPr>
          </a:p>
        </p:txBody>
      </p:sp>
      <p:sp>
        <p:nvSpPr>
          <p:cNvPr id="1372" name="Google Shape;1372;p49"/>
          <p:cNvSpPr/>
          <p:nvPr/>
        </p:nvSpPr>
        <p:spPr>
          <a:xfrm>
            <a:off x="1422438" y="3936113"/>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Développement de l’interface d’affichage des informations des candidats</a:t>
            </a:r>
            <a:endParaRPr sz="1400" b="1" i="0" u="none" strike="noStrike" cap="none">
              <a:solidFill>
                <a:srgbClr val="111111"/>
              </a:solidFill>
              <a:latin typeface="Montserrat"/>
              <a:ea typeface="Montserrat"/>
              <a:cs typeface="Montserrat"/>
              <a:sym typeface="Montserrat"/>
            </a:endParaRPr>
          </a:p>
        </p:txBody>
      </p:sp>
      <p:sp>
        <p:nvSpPr>
          <p:cNvPr id="1373" name="Google Shape;1373;p49"/>
          <p:cNvSpPr/>
          <p:nvPr/>
        </p:nvSpPr>
        <p:spPr>
          <a:xfrm>
            <a:off x="469938" y="3936188"/>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6</a:t>
            </a:r>
            <a:endParaRPr sz="1400" b="1" i="0" u="none" strike="noStrike" cap="none">
              <a:solidFill>
                <a:srgbClr val="111111"/>
              </a:solidFill>
              <a:latin typeface="Montserrat"/>
              <a:ea typeface="Montserrat"/>
              <a:cs typeface="Montserrat"/>
              <a:sym typeface="Montserrat"/>
            </a:endParaRPr>
          </a:p>
        </p:txBody>
      </p:sp>
      <p:sp>
        <p:nvSpPr>
          <p:cNvPr id="1374" name="Google Shape;1374;p49"/>
          <p:cNvSpPr/>
          <p:nvPr/>
        </p:nvSpPr>
        <p:spPr>
          <a:xfrm>
            <a:off x="7387963" y="3936192"/>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2 semaines</a:t>
            </a:r>
            <a:endParaRPr sz="1400" b="1" i="0" u="none" strike="noStrike" cap="none">
              <a:solidFill>
                <a:srgbClr val="000000"/>
              </a:solidFill>
              <a:latin typeface="Montserrat"/>
              <a:ea typeface="Montserrat"/>
              <a:cs typeface="Montserrat"/>
              <a:sym typeface="Montserrat"/>
            </a:endParaRPr>
          </a:p>
        </p:txBody>
      </p:sp>
      <p:sp>
        <p:nvSpPr>
          <p:cNvPr id="1375" name="Google Shape;1375;p49"/>
          <p:cNvSpPr/>
          <p:nvPr/>
        </p:nvSpPr>
        <p:spPr>
          <a:xfrm>
            <a:off x="1422425" y="4378663"/>
            <a:ext cx="59655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Amélioration</a:t>
            </a:r>
            <a:endParaRPr sz="1400" b="1" i="0" u="none" strike="noStrike" cap="none">
              <a:solidFill>
                <a:srgbClr val="111111"/>
              </a:solidFill>
              <a:latin typeface="Montserrat"/>
              <a:ea typeface="Montserrat"/>
              <a:cs typeface="Montserrat"/>
              <a:sym typeface="Montserrat"/>
            </a:endParaRPr>
          </a:p>
        </p:txBody>
      </p:sp>
      <p:sp>
        <p:nvSpPr>
          <p:cNvPr id="1376" name="Google Shape;1376;p49"/>
          <p:cNvSpPr/>
          <p:nvPr/>
        </p:nvSpPr>
        <p:spPr>
          <a:xfrm>
            <a:off x="469925" y="4378738"/>
            <a:ext cx="954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111111"/>
                </a:solidFill>
                <a:latin typeface="Montserrat"/>
                <a:ea typeface="Montserrat"/>
                <a:cs typeface="Montserrat"/>
                <a:sym typeface="Montserrat"/>
              </a:rPr>
              <a:t>7</a:t>
            </a:r>
            <a:endParaRPr sz="1400" b="1" i="0" u="none" strike="noStrike" cap="none">
              <a:solidFill>
                <a:srgbClr val="111111"/>
              </a:solidFill>
              <a:latin typeface="Montserrat"/>
              <a:ea typeface="Montserrat"/>
              <a:cs typeface="Montserrat"/>
              <a:sym typeface="Montserrat"/>
            </a:endParaRPr>
          </a:p>
        </p:txBody>
      </p:sp>
      <p:sp>
        <p:nvSpPr>
          <p:cNvPr id="1377" name="Google Shape;1377;p49"/>
          <p:cNvSpPr/>
          <p:nvPr/>
        </p:nvSpPr>
        <p:spPr>
          <a:xfrm>
            <a:off x="7387950" y="4378742"/>
            <a:ext cx="15909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4 semaines</a:t>
            </a:r>
            <a:endParaRPr sz="1400" b="1" i="0" u="none" strike="noStrike" cap="none">
              <a:solidFill>
                <a:srgbClr val="000000"/>
              </a:solidFill>
              <a:latin typeface="Montserrat"/>
              <a:ea typeface="Montserrat"/>
              <a:cs typeface="Montserrat"/>
              <a:sym typeface="Montserrat"/>
            </a:endParaRPr>
          </a:p>
        </p:txBody>
      </p:sp>
      <p:sp>
        <p:nvSpPr>
          <p:cNvPr id="1378" name="Google Shape;1378;p49"/>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379" name="Google Shape;1379;p49"/>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380" name="Google Shape;1380;p49"/>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381" name="Google Shape;1381;p49"/>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382" name="Google Shape;1382;p49"/>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383" name="Google Shape;1383;p49"/>
          <p:cNvSpPr/>
          <p:nvPr/>
        </p:nvSpPr>
        <p:spPr>
          <a:xfrm>
            <a:off x="68610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384" name="Google Shape;1384;p49"/>
          <p:cNvSpPr txBox="1"/>
          <p:nvPr/>
        </p:nvSpPr>
        <p:spPr>
          <a:xfrm>
            <a:off x="7278914" y="4786950"/>
            <a:ext cx="1472436"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385" name="Google Shape;1385;p49"/>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12</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50"/>
          <p:cNvSpPr txBox="1">
            <a:spLocks noGrp="1"/>
          </p:cNvSpPr>
          <p:nvPr>
            <p:ph type="title" idx="2"/>
          </p:nvPr>
        </p:nvSpPr>
        <p:spPr>
          <a:xfrm>
            <a:off x="2310450" y="2457200"/>
            <a:ext cx="4523100" cy="13323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4000"/>
              <a:buNone/>
            </a:pPr>
            <a:r>
              <a:rPr lang="en">
                <a:solidFill>
                  <a:srgbClr val="212121"/>
                </a:solidFill>
                <a:latin typeface="Montserrat"/>
                <a:ea typeface="Montserrat"/>
                <a:cs typeface="Montserrat"/>
                <a:sym typeface="Montserrat"/>
              </a:rPr>
              <a:t>Conception</a:t>
            </a:r>
            <a:endParaRPr>
              <a:solidFill>
                <a:srgbClr val="212121"/>
              </a:solidFill>
              <a:latin typeface="Montserrat"/>
              <a:ea typeface="Montserrat"/>
              <a:cs typeface="Montserrat"/>
              <a:sym typeface="Montserrat"/>
            </a:endParaRPr>
          </a:p>
        </p:txBody>
      </p:sp>
      <p:grpSp>
        <p:nvGrpSpPr>
          <p:cNvPr id="1391" name="Google Shape;1391;p50"/>
          <p:cNvGrpSpPr/>
          <p:nvPr/>
        </p:nvGrpSpPr>
        <p:grpSpPr>
          <a:xfrm flipH="1">
            <a:off x="7834772" y="2544125"/>
            <a:ext cx="1929500" cy="2210100"/>
            <a:chOff x="295725" y="-3462825"/>
            <a:chExt cx="1929500" cy="2210100"/>
          </a:xfrm>
        </p:grpSpPr>
        <p:sp>
          <p:nvSpPr>
            <p:cNvPr id="1392" name="Google Shape;1392;p50"/>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0"/>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50"/>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50"/>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50"/>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0"/>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50"/>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50"/>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50"/>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0"/>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0"/>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50"/>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50"/>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0"/>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50"/>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50"/>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50"/>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50"/>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50"/>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0"/>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50"/>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0"/>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0"/>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0"/>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0"/>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7" name="Google Shape;1417;p50"/>
          <p:cNvGrpSpPr/>
          <p:nvPr/>
        </p:nvGrpSpPr>
        <p:grpSpPr>
          <a:xfrm>
            <a:off x="1005972" y="2347838"/>
            <a:ext cx="873187" cy="546900"/>
            <a:chOff x="1115510" y="4327288"/>
            <a:chExt cx="873187" cy="546900"/>
          </a:xfrm>
        </p:grpSpPr>
        <p:sp>
          <p:nvSpPr>
            <p:cNvPr id="1418" name="Google Shape;1418;p50"/>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9" name="Google Shape;1419;p50"/>
            <p:cNvGrpSpPr/>
            <p:nvPr/>
          </p:nvGrpSpPr>
          <p:grpSpPr>
            <a:xfrm flipH="1">
              <a:off x="1664772" y="4493938"/>
              <a:ext cx="323925" cy="323650"/>
              <a:chOff x="1608625" y="299800"/>
              <a:chExt cx="323925" cy="323650"/>
            </a:xfrm>
          </p:grpSpPr>
          <p:sp>
            <p:nvSpPr>
              <p:cNvPr id="1420" name="Google Shape;1420;p50"/>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0"/>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0"/>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23" name="Google Shape;1423;p50"/>
          <p:cNvSpPr/>
          <p:nvPr/>
        </p:nvSpPr>
        <p:spPr>
          <a:xfrm>
            <a:off x="3485100" y="1451150"/>
            <a:ext cx="2173800" cy="896700"/>
          </a:xfrm>
          <a:prstGeom prst="round2DiagRect">
            <a:avLst>
              <a:gd name="adj1" fmla="val 31518"/>
              <a:gd name="adj2"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 sz="9000" b="1" i="0" u="none" strike="noStrike" cap="none">
                <a:solidFill>
                  <a:schemeClr val="dk1"/>
                </a:solidFill>
                <a:latin typeface="Montserrat"/>
                <a:ea typeface="Montserrat"/>
                <a:cs typeface="Montserrat"/>
                <a:sym typeface="Montserrat"/>
              </a:rPr>
              <a:t>03</a:t>
            </a:r>
            <a:endParaRPr sz="1400" b="0" i="0" u="none" strike="noStrike" cap="none">
              <a:solidFill>
                <a:srgbClr val="000000"/>
              </a:solidFill>
              <a:latin typeface="Arial"/>
              <a:ea typeface="Arial"/>
              <a:cs typeface="Arial"/>
              <a:sym typeface="Arial"/>
            </a:endParaRPr>
          </a:p>
        </p:txBody>
      </p:sp>
      <p:sp>
        <p:nvSpPr>
          <p:cNvPr id="1424" name="Google Shape;1424;p50"/>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425" name="Google Shape;1425;p50"/>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13</a:t>
            </a:r>
            <a:endParaRPr sz="8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pic>
        <p:nvPicPr>
          <p:cNvPr id="1430" name="Google Shape;1430;p51"/>
          <p:cNvPicPr preferRelativeResize="0"/>
          <p:nvPr/>
        </p:nvPicPr>
        <p:blipFill rotWithShape="1">
          <a:blip r:embed="rId3">
            <a:alphaModFix/>
          </a:blip>
          <a:srcRect/>
          <a:stretch/>
        </p:blipFill>
        <p:spPr>
          <a:xfrm>
            <a:off x="5327060" y="1677700"/>
            <a:ext cx="2242316" cy="1898644"/>
          </a:xfrm>
          <a:prstGeom prst="rect">
            <a:avLst/>
          </a:prstGeom>
          <a:noFill/>
          <a:ln>
            <a:noFill/>
          </a:ln>
        </p:spPr>
      </p:pic>
      <p:pic>
        <p:nvPicPr>
          <p:cNvPr id="1431" name="Google Shape;1431;p51"/>
          <p:cNvPicPr preferRelativeResize="0"/>
          <p:nvPr/>
        </p:nvPicPr>
        <p:blipFill rotWithShape="1">
          <a:blip r:embed="rId4">
            <a:alphaModFix/>
          </a:blip>
          <a:srcRect/>
          <a:stretch/>
        </p:blipFill>
        <p:spPr>
          <a:xfrm>
            <a:off x="1574637" y="1677688"/>
            <a:ext cx="2497125" cy="2039123"/>
          </a:xfrm>
          <a:prstGeom prst="rect">
            <a:avLst/>
          </a:prstGeom>
          <a:noFill/>
          <a:ln>
            <a:noFill/>
          </a:ln>
        </p:spPr>
      </p:pic>
      <p:sp>
        <p:nvSpPr>
          <p:cNvPr id="1432" name="Google Shape;1432;p51"/>
          <p:cNvSpPr txBox="1"/>
          <p:nvPr/>
        </p:nvSpPr>
        <p:spPr>
          <a:xfrm>
            <a:off x="1443913" y="3716793"/>
            <a:ext cx="2442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Recruteur</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a:latin typeface="Montserrat"/>
                <a:ea typeface="Montserrat"/>
                <a:cs typeface="Montserrat"/>
                <a:sym typeface="Montserrat"/>
              </a:rPr>
              <a:t>(Administrateur)</a:t>
            </a:r>
            <a:endParaRPr>
              <a:latin typeface="Montserrat"/>
              <a:ea typeface="Montserrat"/>
              <a:cs typeface="Montserrat"/>
              <a:sym typeface="Montserrat"/>
            </a:endParaRPr>
          </a:p>
        </p:txBody>
      </p:sp>
      <p:sp>
        <p:nvSpPr>
          <p:cNvPr id="1433" name="Google Shape;1433;p51"/>
          <p:cNvSpPr/>
          <p:nvPr/>
        </p:nvSpPr>
        <p:spPr>
          <a:xfrm>
            <a:off x="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Acteurs</a:t>
            </a:r>
            <a:endParaRPr sz="800" b="1" i="0" u="none" strike="noStrike" cap="none">
              <a:solidFill>
                <a:schemeClr val="dk1"/>
              </a:solidFill>
              <a:latin typeface="Montserrat"/>
              <a:ea typeface="Montserrat"/>
              <a:cs typeface="Montserrat"/>
              <a:sym typeface="Montserrat"/>
            </a:endParaRPr>
          </a:p>
        </p:txBody>
      </p:sp>
      <p:sp>
        <p:nvSpPr>
          <p:cNvPr id="1434" name="Google Shape;1434;p51"/>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Besoins</a:t>
            </a:r>
            <a:endParaRPr sz="800" b="1" i="0" u="none" strike="noStrike" cap="none">
              <a:solidFill>
                <a:schemeClr val="dk1"/>
              </a:solidFill>
              <a:latin typeface="Montserrat"/>
              <a:ea typeface="Montserrat"/>
              <a:cs typeface="Montserrat"/>
              <a:sym typeface="Montserrat"/>
            </a:endParaRPr>
          </a:p>
        </p:txBody>
      </p:sp>
      <p:sp>
        <p:nvSpPr>
          <p:cNvPr id="1435" name="Google Shape;1435;p51"/>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Diagramme</a:t>
            </a:r>
            <a:endParaRPr sz="800" b="1" i="0" u="none" strike="noStrike" cap="none">
              <a:solidFill>
                <a:schemeClr val="dk1"/>
              </a:solidFill>
              <a:latin typeface="Montserrat"/>
              <a:ea typeface="Montserrat"/>
              <a:cs typeface="Montserrat"/>
              <a:sym typeface="Montserrat"/>
            </a:endParaRPr>
          </a:p>
        </p:txBody>
      </p:sp>
      <p:sp>
        <p:nvSpPr>
          <p:cNvPr id="1436" name="Google Shape;1436;p51"/>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Architecture</a:t>
            </a:r>
            <a:endParaRPr sz="800" b="1" i="0" u="none" strike="noStrike" cap="none">
              <a:solidFill>
                <a:srgbClr val="FFFFFF"/>
              </a:solidFill>
              <a:latin typeface="Montserrat"/>
              <a:ea typeface="Montserrat"/>
              <a:cs typeface="Montserrat"/>
              <a:sym typeface="Montserrat"/>
            </a:endParaRPr>
          </a:p>
        </p:txBody>
      </p:sp>
      <p:sp>
        <p:nvSpPr>
          <p:cNvPr id="1437" name="Google Shape;1437;p51"/>
          <p:cNvSpPr txBox="1"/>
          <p:nvPr/>
        </p:nvSpPr>
        <p:spPr>
          <a:xfrm>
            <a:off x="5180638" y="3709243"/>
            <a:ext cx="2442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Candidat</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a:latin typeface="Montserrat"/>
                <a:ea typeface="Montserrat"/>
                <a:cs typeface="Montserrat"/>
                <a:sym typeface="Montserrat"/>
              </a:rPr>
              <a:t>(Utilisateur)</a:t>
            </a:r>
            <a:endParaRPr>
              <a:latin typeface="Montserrat"/>
              <a:ea typeface="Montserrat"/>
              <a:cs typeface="Montserrat"/>
              <a:sym typeface="Montserrat"/>
            </a:endParaRPr>
          </a:p>
        </p:txBody>
      </p:sp>
      <p:sp>
        <p:nvSpPr>
          <p:cNvPr id="1438" name="Google Shape;1438;p51"/>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439" name="Google Shape;1439;p51"/>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14</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52"/>
          <p:cNvSpPr txBox="1"/>
          <p:nvPr/>
        </p:nvSpPr>
        <p:spPr>
          <a:xfrm>
            <a:off x="6602500" y="3071100"/>
            <a:ext cx="16908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Affichage des données extraites </a:t>
            </a:r>
            <a:endParaRPr sz="1400" b="1" i="0" u="none" strike="noStrike" cap="none">
              <a:solidFill>
                <a:srgbClr val="000000"/>
              </a:solidFill>
              <a:latin typeface="Montserrat"/>
              <a:ea typeface="Montserrat"/>
              <a:cs typeface="Montserrat"/>
              <a:sym typeface="Montserrat"/>
            </a:endParaRPr>
          </a:p>
        </p:txBody>
      </p:sp>
      <p:sp>
        <p:nvSpPr>
          <p:cNvPr id="1445" name="Google Shape;1445;p52"/>
          <p:cNvSpPr txBox="1"/>
          <p:nvPr/>
        </p:nvSpPr>
        <p:spPr>
          <a:xfrm>
            <a:off x="4639413" y="3071100"/>
            <a:ext cx="16908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Extraction </a:t>
            </a: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Des données </a:t>
            </a: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En format structurée</a:t>
            </a:r>
            <a:endParaRPr sz="1400" b="1" i="0" u="none" strike="noStrike" cap="none">
              <a:solidFill>
                <a:srgbClr val="000000"/>
              </a:solidFill>
              <a:latin typeface="Montserrat"/>
              <a:ea typeface="Montserrat"/>
              <a:cs typeface="Montserrat"/>
              <a:sym typeface="Montserrat"/>
            </a:endParaRPr>
          </a:p>
        </p:txBody>
      </p:sp>
      <p:sp>
        <p:nvSpPr>
          <p:cNvPr id="1446" name="Google Shape;1446;p52"/>
          <p:cNvSpPr txBox="1"/>
          <p:nvPr/>
        </p:nvSpPr>
        <p:spPr>
          <a:xfrm>
            <a:off x="2687413" y="3071100"/>
            <a:ext cx="169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Déposition</a:t>
            </a: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Du CV</a:t>
            </a:r>
            <a:endParaRPr sz="1400" b="1" i="0" u="none" strike="noStrike" cap="none">
              <a:solidFill>
                <a:srgbClr val="000000"/>
              </a:solidFill>
              <a:latin typeface="Montserrat"/>
              <a:ea typeface="Montserrat"/>
              <a:cs typeface="Montserrat"/>
              <a:sym typeface="Montserrat"/>
            </a:endParaRPr>
          </a:p>
        </p:txBody>
      </p:sp>
      <p:sp>
        <p:nvSpPr>
          <p:cNvPr id="1447" name="Google Shape;1447;p52"/>
          <p:cNvSpPr txBox="1"/>
          <p:nvPr/>
        </p:nvSpPr>
        <p:spPr>
          <a:xfrm>
            <a:off x="850688" y="3071100"/>
            <a:ext cx="1774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Inscription/</a:t>
            </a: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Authentification</a:t>
            </a:r>
            <a:endParaRPr sz="1400" b="1" i="0" u="none" strike="noStrike" cap="none">
              <a:solidFill>
                <a:srgbClr val="000000"/>
              </a:solidFill>
              <a:latin typeface="Montserrat"/>
              <a:ea typeface="Montserrat"/>
              <a:cs typeface="Montserrat"/>
              <a:sym typeface="Montserrat"/>
            </a:endParaRPr>
          </a:p>
        </p:txBody>
      </p:sp>
      <p:pic>
        <p:nvPicPr>
          <p:cNvPr id="1448" name="Google Shape;1448;p52"/>
          <p:cNvPicPr preferRelativeResize="0"/>
          <p:nvPr/>
        </p:nvPicPr>
        <p:blipFill rotWithShape="1">
          <a:blip r:embed="rId3">
            <a:alphaModFix/>
          </a:blip>
          <a:srcRect/>
          <a:stretch/>
        </p:blipFill>
        <p:spPr>
          <a:xfrm flipH="1">
            <a:off x="2915599" y="1958150"/>
            <a:ext cx="1234426" cy="1191226"/>
          </a:xfrm>
          <a:prstGeom prst="rect">
            <a:avLst/>
          </a:prstGeom>
          <a:noFill/>
          <a:ln>
            <a:noFill/>
          </a:ln>
        </p:spPr>
      </p:pic>
      <p:pic>
        <p:nvPicPr>
          <p:cNvPr id="1449" name="Google Shape;1449;p52"/>
          <p:cNvPicPr preferRelativeResize="0"/>
          <p:nvPr/>
        </p:nvPicPr>
        <p:blipFill rotWithShape="1">
          <a:blip r:embed="rId4">
            <a:alphaModFix/>
          </a:blip>
          <a:srcRect/>
          <a:stretch/>
        </p:blipFill>
        <p:spPr>
          <a:xfrm>
            <a:off x="1209363" y="1930537"/>
            <a:ext cx="1183450" cy="1046700"/>
          </a:xfrm>
          <a:prstGeom prst="rect">
            <a:avLst/>
          </a:prstGeom>
          <a:noFill/>
          <a:ln>
            <a:noFill/>
          </a:ln>
        </p:spPr>
      </p:pic>
      <p:pic>
        <p:nvPicPr>
          <p:cNvPr id="1450" name="Google Shape;1450;p52"/>
          <p:cNvPicPr preferRelativeResize="0"/>
          <p:nvPr/>
        </p:nvPicPr>
        <p:blipFill rotWithShape="1">
          <a:blip r:embed="rId5">
            <a:alphaModFix/>
          </a:blip>
          <a:srcRect l="15344" t="9968" r="15315" b="11966"/>
          <a:stretch/>
        </p:blipFill>
        <p:spPr>
          <a:xfrm>
            <a:off x="4898637" y="1787697"/>
            <a:ext cx="1183450" cy="1332379"/>
          </a:xfrm>
          <a:prstGeom prst="rect">
            <a:avLst/>
          </a:prstGeom>
          <a:noFill/>
          <a:ln>
            <a:noFill/>
          </a:ln>
        </p:spPr>
      </p:pic>
      <p:pic>
        <p:nvPicPr>
          <p:cNvPr id="1451" name="Google Shape;1451;p52"/>
          <p:cNvPicPr preferRelativeResize="0"/>
          <p:nvPr/>
        </p:nvPicPr>
        <p:blipFill rotWithShape="1">
          <a:blip r:embed="rId6">
            <a:alphaModFix/>
          </a:blip>
          <a:srcRect/>
          <a:stretch/>
        </p:blipFill>
        <p:spPr>
          <a:xfrm>
            <a:off x="6819608" y="1887575"/>
            <a:ext cx="1308289" cy="1332375"/>
          </a:xfrm>
          <a:prstGeom prst="rect">
            <a:avLst/>
          </a:prstGeom>
          <a:noFill/>
          <a:ln>
            <a:noFill/>
          </a:ln>
        </p:spPr>
      </p:pic>
      <p:sp>
        <p:nvSpPr>
          <p:cNvPr id="1452" name="Google Shape;1452;p52"/>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Acteurs</a:t>
            </a:r>
            <a:endParaRPr sz="800" b="1" i="0" u="none" strike="noStrike" cap="none">
              <a:solidFill>
                <a:schemeClr val="dk1"/>
              </a:solidFill>
              <a:latin typeface="Montserrat"/>
              <a:ea typeface="Montserrat"/>
              <a:cs typeface="Montserrat"/>
              <a:sym typeface="Montserrat"/>
            </a:endParaRPr>
          </a:p>
        </p:txBody>
      </p:sp>
      <p:sp>
        <p:nvSpPr>
          <p:cNvPr id="1453" name="Google Shape;1453;p52"/>
          <p:cNvSpPr/>
          <p:nvPr/>
        </p:nvSpPr>
        <p:spPr>
          <a:xfrm>
            <a:off x="13722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Besoins</a:t>
            </a:r>
            <a:endParaRPr sz="800" b="1" i="0" u="none" strike="noStrike" cap="none">
              <a:solidFill>
                <a:schemeClr val="dk1"/>
              </a:solidFill>
              <a:latin typeface="Montserrat"/>
              <a:ea typeface="Montserrat"/>
              <a:cs typeface="Montserrat"/>
              <a:sym typeface="Montserrat"/>
            </a:endParaRPr>
          </a:p>
        </p:txBody>
      </p:sp>
      <p:sp>
        <p:nvSpPr>
          <p:cNvPr id="1454" name="Google Shape;1454;p52"/>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Diagramme</a:t>
            </a:r>
            <a:endParaRPr sz="800" b="1" i="0" u="none" strike="noStrike" cap="none">
              <a:solidFill>
                <a:schemeClr val="dk1"/>
              </a:solidFill>
              <a:latin typeface="Montserrat"/>
              <a:ea typeface="Montserrat"/>
              <a:cs typeface="Montserrat"/>
              <a:sym typeface="Montserrat"/>
            </a:endParaRPr>
          </a:p>
        </p:txBody>
      </p:sp>
      <p:sp>
        <p:nvSpPr>
          <p:cNvPr id="1455" name="Google Shape;1455;p52"/>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Architecture</a:t>
            </a:r>
            <a:endParaRPr sz="800" b="1" i="0" u="none" strike="noStrike" cap="none">
              <a:solidFill>
                <a:srgbClr val="FFFFFF"/>
              </a:solidFill>
              <a:latin typeface="Montserrat"/>
              <a:ea typeface="Montserrat"/>
              <a:cs typeface="Montserrat"/>
              <a:sym typeface="Montserrat"/>
            </a:endParaRPr>
          </a:p>
        </p:txBody>
      </p:sp>
      <p:sp>
        <p:nvSpPr>
          <p:cNvPr id="1456" name="Google Shape;1456;p52"/>
          <p:cNvSpPr txBox="1"/>
          <p:nvPr/>
        </p:nvSpPr>
        <p:spPr>
          <a:xfrm>
            <a:off x="2275950" y="761438"/>
            <a:ext cx="45921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000" b="1" i="0" u="none" strike="noStrike" cap="none">
                <a:solidFill>
                  <a:srgbClr val="AB0505"/>
                </a:solidFill>
                <a:latin typeface="Montserrat"/>
                <a:ea typeface="Montserrat"/>
                <a:cs typeface="Montserrat"/>
                <a:sym typeface="Montserrat"/>
              </a:rPr>
              <a:t>Besoins fonctionnelles</a:t>
            </a:r>
            <a:endParaRPr sz="2000" b="1" i="0" u="none" strike="noStrike" cap="none">
              <a:solidFill>
                <a:srgbClr val="AB0505"/>
              </a:solidFill>
              <a:latin typeface="Montserrat"/>
              <a:ea typeface="Montserrat"/>
              <a:cs typeface="Montserrat"/>
              <a:sym typeface="Montserrat"/>
            </a:endParaRPr>
          </a:p>
        </p:txBody>
      </p:sp>
      <p:sp>
        <p:nvSpPr>
          <p:cNvPr id="1457" name="Google Shape;1457;p52"/>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458" name="Google Shape;1458;p52"/>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15</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3"/>
          <p:cNvSpPr txBox="1"/>
          <p:nvPr/>
        </p:nvSpPr>
        <p:spPr>
          <a:xfrm>
            <a:off x="6602500" y="3230800"/>
            <a:ext cx="169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Sécurité </a:t>
            </a:r>
            <a:endParaRPr sz="1400" b="1" i="0" u="none" strike="noStrike" cap="none">
              <a:solidFill>
                <a:srgbClr val="000000"/>
              </a:solidFill>
              <a:latin typeface="Montserrat"/>
              <a:ea typeface="Montserrat"/>
              <a:cs typeface="Montserrat"/>
              <a:sym typeface="Montserrat"/>
            </a:endParaRPr>
          </a:p>
        </p:txBody>
      </p:sp>
      <p:pic>
        <p:nvPicPr>
          <p:cNvPr id="1464" name="Google Shape;1464;p53"/>
          <p:cNvPicPr preferRelativeResize="0"/>
          <p:nvPr/>
        </p:nvPicPr>
        <p:blipFill rotWithShape="1">
          <a:blip r:embed="rId3">
            <a:alphaModFix/>
          </a:blip>
          <a:srcRect/>
          <a:stretch/>
        </p:blipFill>
        <p:spPr>
          <a:xfrm>
            <a:off x="3954775" y="1931937"/>
            <a:ext cx="1234426" cy="1234426"/>
          </a:xfrm>
          <a:prstGeom prst="rect">
            <a:avLst/>
          </a:prstGeom>
          <a:noFill/>
          <a:ln>
            <a:noFill/>
          </a:ln>
        </p:spPr>
      </p:pic>
      <p:pic>
        <p:nvPicPr>
          <p:cNvPr id="1465" name="Google Shape;1465;p53"/>
          <p:cNvPicPr preferRelativeResize="0"/>
          <p:nvPr/>
        </p:nvPicPr>
        <p:blipFill rotWithShape="1">
          <a:blip r:embed="rId4">
            <a:alphaModFix/>
          </a:blip>
          <a:srcRect/>
          <a:stretch/>
        </p:blipFill>
        <p:spPr>
          <a:xfrm>
            <a:off x="6830700" y="1996375"/>
            <a:ext cx="1234426" cy="1234426"/>
          </a:xfrm>
          <a:prstGeom prst="rect">
            <a:avLst/>
          </a:prstGeom>
          <a:noFill/>
          <a:ln>
            <a:noFill/>
          </a:ln>
        </p:spPr>
      </p:pic>
      <p:sp>
        <p:nvSpPr>
          <p:cNvPr id="1466" name="Google Shape;1466;p53"/>
          <p:cNvSpPr txBox="1"/>
          <p:nvPr/>
        </p:nvSpPr>
        <p:spPr>
          <a:xfrm>
            <a:off x="3726575" y="3230800"/>
            <a:ext cx="169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Evolutivité</a:t>
            </a:r>
            <a:endParaRPr sz="1400" b="1" i="0" u="none" strike="noStrike" cap="none">
              <a:solidFill>
                <a:srgbClr val="000000"/>
              </a:solidFill>
              <a:latin typeface="Montserrat"/>
              <a:ea typeface="Montserrat"/>
              <a:cs typeface="Montserrat"/>
              <a:sym typeface="Montserrat"/>
            </a:endParaRPr>
          </a:p>
        </p:txBody>
      </p:sp>
      <p:pic>
        <p:nvPicPr>
          <p:cNvPr id="1467" name="Google Shape;1467;p53"/>
          <p:cNvPicPr preferRelativeResize="0"/>
          <p:nvPr/>
        </p:nvPicPr>
        <p:blipFill rotWithShape="1">
          <a:blip r:embed="rId5">
            <a:alphaModFix/>
          </a:blip>
          <a:srcRect/>
          <a:stretch/>
        </p:blipFill>
        <p:spPr>
          <a:xfrm>
            <a:off x="1046637" y="1964150"/>
            <a:ext cx="1298875" cy="1298875"/>
          </a:xfrm>
          <a:prstGeom prst="rect">
            <a:avLst/>
          </a:prstGeom>
          <a:noFill/>
          <a:ln>
            <a:noFill/>
          </a:ln>
        </p:spPr>
      </p:pic>
      <p:sp>
        <p:nvSpPr>
          <p:cNvPr id="1468" name="Google Shape;1468;p53"/>
          <p:cNvSpPr txBox="1"/>
          <p:nvPr/>
        </p:nvSpPr>
        <p:spPr>
          <a:xfrm>
            <a:off x="850675" y="3230800"/>
            <a:ext cx="1690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Performance</a:t>
            </a:r>
            <a:endParaRPr sz="1400" b="1" i="0" u="none" strike="noStrike" cap="none">
              <a:solidFill>
                <a:srgbClr val="000000"/>
              </a:solidFill>
              <a:latin typeface="Montserrat"/>
              <a:ea typeface="Montserrat"/>
              <a:cs typeface="Montserrat"/>
              <a:sym typeface="Montserrat"/>
            </a:endParaRPr>
          </a:p>
        </p:txBody>
      </p:sp>
      <p:sp>
        <p:nvSpPr>
          <p:cNvPr id="1469" name="Google Shape;1469;p53"/>
          <p:cNvSpPr txBox="1"/>
          <p:nvPr/>
        </p:nvSpPr>
        <p:spPr>
          <a:xfrm>
            <a:off x="2275950" y="761438"/>
            <a:ext cx="45921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000" b="1" i="0" u="none" strike="noStrike" cap="none">
                <a:solidFill>
                  <a:srgbClr val="AB0505"/>
                </a:solidFill>
                <a:latin typeface="Montserrat"/>
                <a:ea typeface="Montserrat"/>
                <a:cs typeface="Montserrat"/>
                <a:sym typeface="Montserrat"/>
              </a:rPr>
              <a:t>Besoins non fonctionnelles</a:t>
            </a:r>
            <a:endParaRPr sz="2000" b="1" i="0" u="none" strike="noStrike" cap="none">
              <a:solidFill>
                <a:srgbClr val="AB0505"/>
              </a:solidFill>
              <a:latin typeface="Montserrat"/>
              <a:ea typeface="Montserrat"/>
              <a:cs typeface="Montserrat"/>
              <a:sym typeface="Montserrat"/>
            </a:endParaRPr>
          </a:p>
        </p:txBody>
      </p:sp>
      <p:sp>
        <p:nvSpPr>
          <p:cNvPr id="1470" name="Google Shape;1470;p53"/>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Acteurs</a:t>
            </a:r>
            <a:endParaRPr sz="800" b="1" i="0" u="none" strike="noStrike" cap="none">
              <a:solidFill>
                <a:schemeClr val="dk1"/>
              </a:solidFill>
              <a:latin typeface="Montserrat"/>
              <a:ea typeface="Montserrat"/>
              <a:cs typeface="Montserrat"/>
              <a:sym typeface="Montserrat"/>
            </a:endParaRPr>
          </a:p>
        </p:txBody>
      </p:sp>
      <p:sp>
        <p:nvSpPr>
          <p:cNvPr id="1471" name="Google Shape;1471;p53"/>
          <p:cNvSpPr/>
          <p:nvPr/>
        </p:nvSpPr>
        <p:spPr>
          <a:xfrm>
            <a:off x="13722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Besoins</a:t>
            </a:r>
            <a:endParaRPr sz="800" b="1" i="0" u="none" strike="noStrike" cap="none">
              <a:solidFill>
                <a:schemeClr val="dk1"/>
              </a:solidFill>
              <a:latin typeface="Montserrat"/>
              <a:ea typeface="Montserrat"/>
              <a:cs typeface="Montserrat"/>
              <a:sym typeface="Montserrat"/>
            </a:endParaRPr>
          </a:p>
        </p:txBody>
      </p:sp>
      <p:sp>
        <p:nvSpPr>
          <p:cNvPr id="1472" name="Google Shape;1472;p53"/>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Diagramme</a:t>
            </a:r>
            <a:endParaRPr sz="800" b="1" i="0" u="none" strike="noStrike" cap="none">
              <a:solidFill>
                <a:schemeClr val="dk1"/>
              </a:solidFill>
              <a:latin typeface="Montserrat"/>
              <a:ea typeface="Montserrat"/>
              <a:cs typeface="Montserrat"/>
              <a:sym typeface="Montserrat"/>
            </a:endParaRPr>
          </a:p>
        </p:txBody>
      </p:sp>
      <p:sp>
        <p:nvSpPr>
          <p:cNvPr id="1473" name="Google Shape;1473;p53"/>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Architecture</a:t>
            </a:r>
            <a:endParaRPr sz="800" b="1" i="0" u="none" strike="noStrike" cap="none">
              <a:solidFill>
                <a:srgbClr val="FFFFFF"/>
              </a:solidFill>
              <a:latin typeface="Montserrat"/>
              <a:ea typeface="Montserrat"/>
              <a:cs typeface="Montserrat"/>
              <a:sym typeface="Montserrat"/>
            </a:endParaRPr>
          </a:p>
        </p:txBody>
      </p:sp>
      <p:sp>
        <p:nvSpPr>
          <p:cNvPr id="1474" name="Google Shape;1474;p53"/>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475" name="Google Shape;1475;p53"/>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16</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pic>
        <p:nvPicPr>
          <p:cNvPr id="1480" name="Google Shape;1480;p54"/>
          <p:cNvPicPr preferRelativeResize="0"/>
          <p:nvPr/>
        </p:nvPicPr>
        <p:blipFill rotWithShape="1">
          <a:blip r:embed="rId3">
            <a:alphaModFix/>
          </a:blip>
          <a:srcRect/>
          <a:stretch/>
        </p:blipFill>
        <p:spPr>
          <a:xfrm>
            <a:off x="710300" y="2024525"/>
            <a:ext cx="495811" cy="683100"/>
          </a:xfrm>
          <a:prstGeom prst="rect">
            <a:avLst/>
          </a:prstGeom>
          <a:noFill/>
          <a:ln>
            <a:noFill/>
          </a:ln>
        </p:spPr>
      </p:pic>
      <p:cxnSp>
        <p:nvCxnSpPr>
          <p:cNvPr id="1481" name="Google Shape;1481;p54"/>
          <p:cNvCxnSpPr/>
          <p:nvPr/>
        </p:nvCxnSpPr>
        <p:spPr>
          <a:xfrm>
            <a:off x="-839475" y="2176925"/>
            <a:ext cx="683100" cy="683100"/>
          </a:xfrm>
          <a:prstGeom prst="straightConnector1">
            <a:avLst/>
          </a:prstGeom>
          <a:noFill/>
          <a:ln w="9525" cap="flat" cmpd="sng">
            <a:solidFill>
              <a:schemeClr val="dk2"/>
            </a:solidFill>
            <a:prstDash val="solid"/>
            <a:round/>
            <a:headEnd type="none" w="sm" len="sm"/>
            <a:tailEnd type="none" w="sm" len="sm"/>
          </a:ln>
        </p:spPr>
      </p:cxnSp>
      <p:sp>
        <p:nvSpPr>
          <p:cNvPr id="1482" name="Google Shape;1482;p54"/>
          <p:cNvSpPr txBox="1"/>
          <p:nvPr/>
        </p:nvSpPr>
        <p:spPr>
          <a:xfrm>
            <a:off x="506700" y="2738625"/>
            <a:ext cx="9030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Montserrat"/>
                <a:ea typeface="Montserrat"/>
                <a:cs typeface="Montserrat"/>
                <a:sym typeface="Montserrat"/>
              </a:rPr>
              <a:t>Candidat</a:t>
            </a:r>
            <a:endParaRPr sz="900" b="1" i="0" u="sng" strike="noStrike" cap="none">
              <a:solidFill>
                <a:srgbClr val="000000"/>
              </a:solidFill>
              <a:latin typeface="Montserrat"/>
              <a:ea typeface="Montserrat"/>
              <a:cs typeface="Montserrat"/>
              <a:sym typeface="Montserrat"/>
            </a:endParaRPr>
          </a:p>
        </p:txBody>
      </p:sp>
      <p:sp>
        <p:nvSpPr>
          <p:cNvPr id="1483" name="Google Shape;1483;p54"/>
          <p:cNvSpPr/>
          <p:nvPr/>
        </p:nvSpPr>
        <p:spPr>
          <a:xfrm>
            <a:off x="1485900" y="1626863"/>
            <a:ext cx="6666000" cy="3115200"/>
          </a:xfrm>
          <a:prstGeom prst="rect">
            <a:avLst/>
          </a:prstGeom>
          <a:no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4"/>
          <p:cNvSpPr txBox="1"/>
          <p:nvPr/>
        </p:nvSpPr>
        <p:spPr>
          <a:xfrm>
            <a:off x="3580650" y="1258863"/>
            <a:ext cx="24441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a:latin typeface="Montserrat"/>
                <a:ea typeface="Montserrat"/>
                <a:cs typeface="Montserrat"/>
                <a:sym typeface="Montserrat"/>
              </a:rPr>
              <a:t>Parsing des CVs Multilangues</a:t>
            </a:r>
            <a:endParaRPr sz="900" b="1" i="0" u="sng" strike="noStrike" cap="none">
              <a:solidFill>
                <a:srgbClr val="000000"/>
              </a:solidFill>
              <a:latin typeface="Montserrat"/>
              <a:ea typeface="Montserrat"/>
              <a:cs typeface="Montserrat"/>
              <a:sym typeface="Montserrat"/>
            </a:endParaRPr>
          </a:p>
        </p:txBody>
      </p:sp>
      <p:sp>
        <p:nvSpPr>
          <p:cNvPr id="1485" name="Google Shape;1485;p54"/>
          <p:cNvSpPr/>
          <p:nvPr/>
        </p:nvSpPr>
        <p:spPr>
          <a:xfrm>
            <a:off x="1920375" y="1723575"/>
            <a:ext cx="1139100" cy="354000"/>
          </a:xfrm>
          <a:prstGeom prst="ellipse">
            <a:avLst/>
          </a:prstGeom>
          <a:solidFill>
            <a:srgbClr val="CFE2F3"/>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Créer Profil</a:t>
            </a:r>
            <a:endParaRPr sz="800" b="1" i="0" u="none" strike="noStrike" cap="none">
              <a:solidFill>
                <a:srgbClr val="000000"/>
              </a:solidFill>
              <a:latin typeface="Arial"/>
              <a:ea typeface="Arial"/>
              <a:cs typeface="Arial"/>
              <a:sym typeface="Arial"/>
            </a:endParaRPr>
          </a:p>
        </p:txBody>
      </p:sp>
      <p:cxnSp>
        <p:nvCxnSpPr>
          <p:cNvPr id="1486" name="Google Shape;1486;p54"/>
          <p:cNvCxnSpPr>
            <a:stCxn id="1480" idx="3"/>
            <a:endCxn id="1485" idx="2"/>
          </p:cNvCxnSpPr>
          <p:nvPr/>
        </p:nvCxnSpPr>
        <p:spPr>
          <a:xfrm rot="10800000" flipH="1">
            <a:off x="1206111" y="1900475"/>
            <a:ext cx="714300" cy="465600"/>
          </a:xfrm>
          <a:prstGeom prst="straightConnector1">
            <a:avLst/>
          </a:prstGeom>
          <a:noFill/>
          <a:ln w="9525" cap="flat" cmpd="sng">
            <a:solidFill>
              <a:srgbClr val="111111"/>
            </a:solidFill>
            <a:prstDash val="solid"/>
            <a:round/>
            <a:headEnd type="none" w="sm" len="sm"/>
            <a:tailEnd type="triangle" w="med" len="med"/>
          </a:ln>
        </p:spPr>
      </p:cxnSp>
      <p:cxnSp>
        <p:nvCxnSpPr>
          <p:cNvPr id="1487" name="Google Shape;1487;p54"/>
          <p:cNvCxnSpPr>
            <a:stCxn id="1480" idx="3"/>
            <a:endCxn id="1488" idx="2"/>
          </p:cNvCxnSpPr>
          <p:nvPr/>
        </p:nvCxnSpPr>
        <p:spPr>
          <a:xfrm>
            <a:off x="1206111" y="2366075"/>
            <a:ext cx="789000" cy="34200"/>
          </a:xfrm>
          <a:prstGeom prst="straightConnector1">
            <a:avLst/>
          </a:prstGeom>
          <a:noFill/>
          <a:ln w="9525" cap="flat" cmpd="sng">
            <a:solidFill>
              <a:srgbClr val="111111"/>
            </a:solidFill>
            <a:prstDash val="solid"/>
            <a:round/>
            <a:headEnd type="none" w="sm" len="sm"/>
            <a:tailEnd type="triangle" w="med" len="med"/>
          </a:ln>
        </p:spPr>
      </p:cxnSp>
      <p:sp>
        <p:nvSpPr>
          <p:cNvPr id="1488" name="Google Shape;1488;p54"/>
          <p:cNvSpPr/>
          <p:nvPr/>
        </p:nvSpPr>
        <p:spPr>
          <a:xfrm>
            <a:off x="1995000" y="2223363"/>
            <a:ext cx="1139100" cy="354000"/>
          </a:xfrm>
          <a:prstGeom prst="ellipse">
            <a:avLst/>
          </a:prstGeom>
          <a:solidFill>
            <a:srgbClr val="CFE2F3"/>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Déposer CV</a:t>
            </a:r>
            <a:endParaRPr sz="800" b="1" i="0" u="none" strike="noStrike" cap="none">
              <a:solidFill>
                <a:srgbClr val="000000"/>
              </a:solidFill>
              <a:latin typeface="Arial"/>
              <a:ea typeface="Arial"/>
              <a:cs typeface="Arial"/>
              <a:sym typeface="Arial"/>
            </a:endParaRPr>
          </a:p>
        </p:txBody>
      </p:sp>
      <p:cxnSp>
        <p:nvCxnSpPr>
          <p:cNvPr id="1489" name="Google Shape;1489;p54"/>
          <p:cNvCxnSpPr>
            <a:stCxn id="1480" idx="3"/>
            <a:endCxn id="1490" idx="2"/>
          </p:cNvCxnSpPr>
          <p:nvPr/>
        </p:nvCxnSpPr>
        <p:spPr>
          <a:xfrm>
            <a:off x="1206111" y="2366075"/>
            <a:ext cx="789000" cy="534000"/>
          </a:xfrm>
          <a:prstGeom prst="straightConnector1">
            <a:avLst/>
          </a:prstGeom>
          <a:noFill/>
          <a:ln w="9525" cap="flat" cmpd="sng">
            <a:solidFill>
              <a:srgbClr val="111111"/>
            </a:solidFill>
            <a:prstDash val="solid"/>
            <a:round/>
            <a:headEnd type="none" w="sm" len="sm"/>
            <a:tailEnd type="triangle" w="med" len="med"/>
          </a:ln>
        </p:spPr>
      </p:cxnSp>
      <p:sp>
        <p:nvSpPr>
          <p:cNvPr id="1490" name="Google Shape;1490;p54"/>
          <p:cNvSpPr/>
          <p:nvPr/>
        </p:nvSpPr>
        <p:spPr>
          <a:xfrm>
            <a:off x="1995000" y="2723175"/>
            <a:ext cx="1139100" cy="354000"/>
          </a:xfrm>
          <a:prstGeom prst="ellipse">
            <a:avLst/>
          </a:prstGeom>
          <a:solidFill>
            <a:srgbClr val="CFE2F3"/>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rgbClr val="000000"/>
                </a:solidFill>
                <a:latin typeface="Arial"/>
                <a:ea typeface="Arial"/>
                <a:cs typeface="Arial"/>
                <a:sym typeface="Arial"/>
              </a:rPr>
              <a:t>Mettre à jour ses informations</a:t>
            </a:r>
            <a:endParaRPr sz="600" b="1" i="0" u="none" strike="noStrike" cap="none">
              <a:solidFill>
                <a:srgbClr val="000000"/>
              </a:solidFill>
              <a:latin typeface="Arial"/>
              <a:ea typeface="Arial"/>
              <a:cs typeface="Arial"/>
              <a:sym typeface="Arial"/>
            </a:endParaRPr>
          </a:p>
        </p:txBody>
      </p:sp>
      <p:sp>
        <p:nvSpPr>
          <p:cNvPr id="1491" name="Google Shape;1491;p54"/>
          <p:cNvSpPr/>
          <p:nvPr/>
        </p:nvSpPr>
        <p:spPr>
          <a:xfrm>
            <a:off x="4646025" y="1744863"/>
            <a:ext cx="1139100" cy="354000"/>
          </a:xfrm>
          <a:prstGeom prst="ellipse">
            <a:avLst/>
          </a:prstGeom>
          <a:solidFill>
            <a:srgbClr val="CFE2F3"/>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Arial"/>
                <a:ea typeface="Arial"/>
                <a:cs typeface="Arial"/>
                <a:sym typeface="Arial"/>
              </a:rPr>
              <a:t>S’inscrire</a:t>
            </a:r>
            <a:endParaRPr sz="800" b="1" i="0" u="none" strike="noStrike" cap="none">
              <a:solidFill>
                <a:srgbClr val="000000"/>
              </a:solidFill>
              <a:latin typeface="Arial"/>
              <a:ea typeface="Arial"/>
              <a:cs typeface="Arial"/>
              <a:sym typeface="Arial"/>
            </a:endParaRPr>
          </a:p>
        </p:txBody>
      </p:sp>
      <p:cxnSp>
        <p:nvCxnSpPr>
          <p:cNvPr id="1492" name="Google Shape;1492;p54"/>
          <p:cNvCxnSpPr>
            <a:stCxn id="1485" idx="6"/>
            <a:endCxn id="1491" idx="2"/>
          </p:cNvCxnSpPr>
          <p:nvPr/>
        </p:nvCxnSpPr>
        <p:spPr>
          <a:xfrm>
            <a:off x="3059475" y="1900575"/>
            <a:ext cx="1586700" cy="21300"/>
          </a:xfrm>
          <a:prstGeom prst="straightConnector1">
            <a:avLst/>
          </a:prstGeom>
          <a:noFill/>
          <a:ln w="9525" cap="flat" cmpd="sng">
            <a:solidFill>
              <a:srgbClr val="00B0F0"/>
            </a:solidFill>
            <a:prstDash val="dash"/>
            <a:round/>
            <a:headEnd type="none" w="sm" len="sm"/>
            <a:tailEnd type="stealth" w="med" len="med"/>
          </a:ln>
        </p:spPr>
      </p:cxnSp>
      <p:sp>
        <p:nvSpPr>
          <p:cNvPr id="1493" name="Google Shape;1493;p54"/>
          <p:cNvSpPr txBox="1"/>
          <p:nvPr/>
        </p:nvSpPr>
        <p:spPr>
          <a:xfrm rot="-203744">
            <a:off x="3448004" y="1675202"/>
            <a:ext cx="724272" cy="27707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Montserrat"/>
                <a:ea typeface="Montserrat"/>
                <a:cs typeface="Montserrat"/>
                <a:sym typeface="Montserrat"/>
              </a:rPr>
              <a:t>&lt;&lt;include &gt;&gt;</a:t>
            </a:r>
            <a:endParaRPr sz="600" b="0" i="0" u="sng" strike="noStrike" cap="none">
              <a:solidFill>
                <a:srgbClr val="000000"/>
              </a:solidFill>
              <a:latin typeface="Montserrat"/>
              <a:ea typeface="Montserrat"/>
              <a:cs typeface="Montserrat"/>
              <a:sym typeface="Montserrat"/>
            </a:endParaRPr>
          </a:p>
        </p:txBody>
      </p:sp>
      <p:sp>
        <p:nvSpPr>
          <p:cNvPr id="1494" name="Google Shape;1494;p54"/>
          <p:cNvSpPr/>
          <p:nvPr/>
        </p:nvSpPr>
        <p:spPr>
          <a:xfrm>
            <a:off x="6718875" y="3403750"/>
            <a:ext cx="1139100" cy="354000"/>
          </a:xfrm>
          <a:prstGeom prst="ellipse">
            <a:avLst/>
          </a:prstGeom>
          <a:solidFill>
            <a:srgbClr val="F9CB9C"/>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Arial"/>
                <a:ea typeface="Arial"/>
                <a:cs typeface="Arial"/>
                <a:sym typeface="Arial"/>
              </a:rPr>
              <a:t>S’authentifier</a:t>
            </a:r>
            <a:endParaRPr sz="700" b="1" i="0" u="none" strike="noStrike" cap="none">
              <a:solidFill>
                <a:srgbClr val="000000"/>
              </a:solidFill>
              <a:latin typeface="Arial"/>
              <a:ea typeface="Arial"/>
              <a:cs typeface="Arial"/>
              <a:sym typeface="Arial"/>
            </a:endParaRPr>
          </a:p>
        </p:txBody>
      </p:sp>
      <p:cxnSp>
        <p:nvCxnSpPr>
          <p:cNvPr id="1495" name="Google Shape;1495;p54"/>
          <p:cNvCxnSpPr>
            <a:stCxn id="1488" idx="5"/>
            <a:endCxn id="1494" idx="1"/>
          </p:cNvCxnSpPr>
          <p:nvPr/>
        </p:nvCxnSpPr>
        <p:spPr>
          <a:xfrm>
            <a:off x="2967283" y="2525520"/>
            <a:ext cx="3918300" cy="930000"/>
          </a:xfrm>
          <a:prstGeom prst="straightConnector1">
            <a:avLst/>
          </a:prstGeom>
          <a:noFill/>
          <a:ln w="9525" cap="flat" cmpd="sng">
            <a:solidFill>
              <a:srgbClr val="00B0F0"/>
            </a:solidFill>
            <a:prstDash val="dash"/>
            <a:round/>
            <a:headEnd type="none" w="sm" len="sm"/>
            <a:tailEnd type="stealth" w="med" len="med"/>
          </a:ln>
        </p:spPr>
      </p:cxnSp>
      <p:cxnSp>
        <p:nvCxnSpPr>
          <p:cNvPr id="1496" name="Google Shape;1496;p54"/>
          <p:cNvCxnSpPr>
            <a:stCxn id="1490" idx="6"/>
            <a:endCxn id="1494" idx="2"/>
          </p:cNvCxnSpPr>
          <p:nvPr/>
        </p:nvCxnSpPr>
        <p:spPr>
          <a:xfrm>
            <a:off x="3134100" y="2900175"/>
            <a:ext cx="3584700" cy="680700"/>
          </a:xfrm>
          <a:prstGeom prst="straightConnector1">
            <a:avLst/>
          </a:prstGeom>
          <a:noFill/>
          <a:ln w="9525" cap="flat" cmpd="sng">
            <a:solidFill>
              <a:srgbClr val="00B0F0"/>
            </a:solidFill>
            <a:prstDash val="dash"/>
            <a:round/>
            <a:headEnd type="none" w="sm" len="sm"/>
            <a:tailEnd type="stealth" w="med" len="med"/>
          </a:ln>
        </p:spPr>
      </p:cxnSp>
      <p:sp>
        <p:nvSpPr>
          <p:cNvPr id="1497" name="Google Shape;1497;p54"/>
          <p:cNvSpPr txBox="1"/>
          <p:nvPr/>
        </p:nvSpPr>
        <p:spPr>
          <a:xfrm rot="529101">
            <a:off x="4993329" y="3112208"/>
            <a:ext cx="724059" cy="27694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Montserrat"/>
                <a:ea typeface="Montserrat"/>
                <a:cs typeface="Montserrat"/>
                <a:sym typeface="Montserrat"/>
              </a:rPr>
              <a:t>&lt;&lt;include &gt;&gt;</a:t>
            </a:r>
            <a:endParaRPr sz="600" b="0" i="0" u="sng" strike="noStrike" cap="none">
              <a:solidFill>
                <a:srgbClr val="000000"/>
              </a:solidFill>
              <a:latin typeface="Montserrat"/>
              <a:ea typeface="Montserrat"/>
              <a:cs typeface="Montserrat"/>
              <a:sym typeface="Montserrat"/>
            </a:endParaRPr>
          </a:p>
        </p:txBody>
      </p:sp>
      <p:sp>
        <p:nvSpPr>
          <p:cNvPr id="1498" name="Google Shape;1498;p54"/>
          <p:cNvSpPr txBox="1"/>
          <p:nvPr/>
        </p:nvSpPr>
        <p:spPr>
          <a:xfrm rot="736419">
            <a:off x="5026517" y="2898772"/>
            <a:ext cx="657631" cy="26155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0" u="none" strike="noStrike" cap="none">
                <a:solidFill>
                  <a:srgbClr val="000000"/>
                </a:solidFill>
                <a:latin typeface="Montserrat"/>
                <a:ea typeface="Montserrat"/>
                <a:cs typeface="Montserrat"/>
                <a:sym typeface="Montserrat"/>
              </a:rPr>
              <a:t>&lt;&lt;include &gt;&gt;</a:t>
            </a:r>
            <a:endParaRPr sz="500" b="0" i="0" u="sng" strike="noStrike" cap="none">
              <a:solidFill>
                <a:srgbClr val="000000"/>
              </a:solidFill>
              <a:latin typeface="Montserrat"/>
              <a:ea typeface="Montserrat"/>
              <a:cs typeface="Montserrat"/>
              <a:sym typeface="Montserrat"/>
            </a:endParaRPr>
          </a:p>
        </p:txBody>
      </p:sp>
      <p:sp>
        <p:nvSpPr>
          <p:cNvPr id="1499" name="Google Shape;1499;p54"/>
          <p:cNvSpPr/>
          <p:nvPr/>
        </p:nvSpPr>
        <p:spPr>
          <a:xfrm>
            <a:off x="1966500" y="4181925"/>
            <a:ext cx="1440300" cy="409200"/>
          </a:xfrm>
          <a:prstGeom prst="ellipse">
            <a:avLst/>
          </a:prstGeom>
          <a:solidFill>
            <a:srgbClr val="F9CB9C"/>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rgbClr val="000000"/>
                </a:solidFill>
                <a:latin typeface="Arial"/>
                <a:ea typeface="Arial"/>
                <a:cs typeface="Arial"/>
                <a:sym typeface="Arial"/>
              </a:rPr>
              <a:t>Administrer les profils des candidats</a:t>
            </a:r>
            <a:endParaRPr sz="600" b="1" i="0" u="none" strike="noStrike" cap="none">
              <a:solidFill>
                <a:srgbClr val="000000"/>
              </a:solidFill>
              <a:latin typeface="Arial"/>
              <a:ea typeface="Arial"/>
              <a:cs typeface="Arial"/>
              <a:sym typeface="Arial"/>
            </a:endParaRPr>
          </a:p>
        </p:txBody>
      </p:sp>
      <p:pic>
        <p:nvPicPr>
          <p:cNvPr id="1500" name="Google Shape;1500;p54"/>
          <p:cNvPicPr preferRelativeResize="0"/>
          <p:nvPr/>
        </p:nvPicPr>
        <p:blipFill rotWithShape="1">
          <a:blip r:embed="rId3">
            <a:alphaModFix/>
          </a:blip>
          <a:srcRect/>
          <a:stretch/>
        </p:blipFill>
        <p:spPr>
          <a:xfrm>
            <a:off x="728200" y="3634325"/>
            <a:ext cx="495811" cy="683100"/>
          </a:xfrm>
          <a:prstGeom prst="rect">
            <a:avLst/>
          </a:prstGeom>
          <a:noFill/>
          <a:ln>
            <a:noFill/>
          </a:ln>
        </p:spPr>
      </p:pic>
      <p:sp>
        <p:nvSpPr>
          <p:cNvPr id="1501" name="Google Shape;1501;p54"/>
          <p:cNvSpPr txBox="1"/>
          <p:nvPr/>
        </p:nvSpPr>
        <p:spPr>
          <a:xfrm>
            <a:off x="388650" y="4296875"/>
            <a:ext cx="11391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900" b="1" i="0" u="none" strike="noStrike" cap="none">
                <a:solidFill>
                  <a:srgbClr val="000000"/>
                </a:solidFill>
                <a:latin typeface="Montserrat"/>
                <a:ea typeface="Montserrat"/>
                <a:cs typeface="Montserrat"/>
                <a:sym typeface="Montserrat"/>
              </a:rPr>
              <a:t>Administrateur</a:t>
            </a:r>
            <a:endParaRPr sz="900" b="1" i="0" u="sng" strike="noStrike" cap="none">
              <a:solidFill>
                <a:srgbClr val="000000"/>
              </a:solidFill>
              <a:latin typeface="Montserrat"/>
              <a:ea typeface="Montserrat"/>
              <a:cs typeface="Montserrat"/>
              <a:sym typeface="Montserrat"/>
            </a:endParaRPr>
          </a:p>
        </p:txBody>
      </p:sp>
      <p:cxnSp>
        <p:nvCxnSpPr>
          <p:cNvPr id="1502" name="Google Shape;1502;p54"/>
          <p:cNvCxnSpPr>
            <a:stCxn id="1500" idx="3"/>
            <a:endCxn id="1499" idx="2"/>
          </p:cNvCxnSpPr>
          <p:nvPr/>
        </p:nvCxnSpPr>
        <p:spPr>
          <a:xfrm>
            <a:off x="1224011" y="3975875"/>
            <a:ext cx="742500" cy="410700"/>
          </a:xfrm>
          <a:prstGeom prst="straightConnector1">
            <a:avLst/>
          </a:prstGeom>
          <a:noFill/>
          <a:ln w="9525" cap="flat" cmpd="sng">
            <a:solidFill>
              <a:srgbClr val="111111"/>
            </a:solidFill>
            <a:prstDash val="solid"/>
            <a:round/>
            <a:headEnd type="none" w="sm" len="sm"/>
            <a:tailEnd type="triangle" w="med" len="med"/>
          </a:ln>
        </p:spPr>
      </p:cxnSp>
      <p:cxnSp>
        <p:nvCxnSpPr>
          <p:cNvPr id="1503" name="Google Shape;1503;p54"/>
          <p:cNvCxnSpPr>
            <a:stCxn id="1499" idx="6"/>
            <a:endCxn id="1494" idx="4"/>
          </p:cNvCxnSpPr>
          <p:nvPr/>
        </p:nvCxnSpPr>
        <p:spPr>
          <a:xfrm rot="10800000" flipH="1">
            <a:off x="3406800" y="3757725"/>
            <a:ext cx="3881700" cy="628800"/>
          </a:xfrm>
          <a:prstGeom prst="straightConnector1">
            <a:avLst/>
          </a:prstGeom>
          <a:noFill/>
          <a:ln w="9525" cap="flat" cmpd="sng">
            <a:solidFill>
              <a:srgbClr val="FF9900"/>
            </a:solidFill>
            <a:prstDash val="dash"/>
            <a:round/>
            <a:headEnd type="none" w="sm" len="sm"/>
            <a:tailEnd type="stealth" w="med" len="med"/>
          </a:ln>
        </p:spPr>
      </p:cxnSp>
      <p:sp>
        <p:nvSpPr>
          <p:cNvPr id="1504" name="Google Shape;1504;p54"/>
          <p:cNvSpPr txBox="1"/>
          <p:nvPr/>
        </p:nvSpPr>
        <p:spPr>
          <a:xfrm>
            <a:off x="4853635" y="3878057"/>
            <a:ext cx="7239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Montserrat"/>
                <a:ea typeface="Montserrat"/>
                <a:cs typeface="Montserrat"/>
                <a:sym typeface="Montserrat"/>
              </a:rPr>
              <a:t>&lt;&lt;include &gt;&gt;</a:t>
            </a:r>
            <a:endParaRPr sz="600" b="0" i="0" u="sng" strike="noStrike" cap="none">
              <a:solidFill>
                <a:srgbClr val="000000"/>
              </a:solidFill>
              <a:latin typeface="Montserrat"/>
              <a:ea typeface="Montserrat"/>
              <a:cs typeface="Montserrat"/>
              <a:sym typeface="Montserrat"/>
            </a:endParaRPr>
          </a:p>
        </p:txBody>
      </p:sp>
      <p:cxnSp>
        <p:nvCxnSpPr>
          <p:cNvPr id="1505" name="Google Shape;1505;p54"/>
          <p:cNvCxnSpPr>
            <a:stCxn id="1506" idx="2"/>
            <a:endCxn id="1488" idx="6"/>
          </p:cNvCxnSpPr>
          <p:nvPr/>
        </p:nvCxnSpPr>
        <p:spPr>
          <a:xfrm rot="10800000">
            <a:off x="3134025" y="2400250"/>
            <a:ext cx="3399000" cy="257700"/>
          </a:xfrm>
          <a:prstGeom prst="straightConnector1">
            <a:avLst/>
          </a:prstGeom>
          <a:noFill/>
          <a:ln w="9525" cap="flat" cmpd="sng">
            <a:solidFill>
              <a:srgbClr val="00B0F0"/>
            </a:solidFill>
            <a:prstDash val="dash"/>
            <a:round/>
            <a:headEnd type="none" w="sm" len="sm"/>
            <a:tailEnd type="stealth" w="med" len="med"/>
          </a:ln>
        </p:spPr>
      </p:cxnSp>
      <p:sp>
        <p:nvSpPr>
          <p:cNvPr id="1507" name="Google Shape;1507;p54"/>
          <p:cNvSpPr txBox="1"/>
          <p:nvPr/>
        </p:nvSpPr>
        <p:spPr>
          <a:xfrm rot="-2849">
            <a:off x="4777513" y="2367051"/>
            <a:ext cx="7239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Montserrat"/>
                <a:ea typeface="Montserrat"/>
                <a:cs typeface="Montserrat"/>
                <a:sym typeface="Montserrat"/>
              </a:rPr>
              <a:t>&lt;&lt;extend &gt;&gt;</a:t>
            </a:r>
            <a:endParaRPr sz="600" b="0" i="0" u="sng" strike="noStrike" cap="none">
              <a:solidFill>
                <a:srgbClr val="000000"/>
              </a:solidFill>
              <a:latin typeface="Montserrat"/>
              <a:ea typeface="Montserrat"/>
              <a:cs typeface="Montserrat"/>
              <a:sym typeface="Montserrat"/>
            </a:endParaRPr>
          </a:p>
        </p:txBody>
      </p:sp>
      <p:sp>
        <p:nvSpPr>
          <p:cNvPr id="1508" name="Google Shape;1508;p54"/>
          <p:cNvSpPr txBox="1"/>
          <p:nvPr/>
        </p:nvSpPr>
        <p:spPr>
          <a:xfrm>
            <a:off x="1966950" y="686750"/>
            <a:ext cx="5210100" cy="40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000" b="1" i="0" u="none" strike="noStrike" cap="none">
                <a:solidFill>
                  <a:srgbClr val="AB0505"/>
                </a:solidFill>
                <a:latin typeface="Montserrat"/>
                <a:ea typeface="Montserrat"/>
                <a:cs typeface="Montserrat"/>
                <a:sym typeface="Montserrat"/>
              </a:rPr>
              <a:t>Diagramme de cas d’utilisation</a:t>
            </a:r>
            <a:endParaRPr sz="2000" b="1" i="0" u="none" strike="noStrike" cap="none">
              <a:solidFill>
                <a:srgbClr val="AB0505"/>
              </a:solidFill>
              <a:latin typeface="Montserrat"/>
              <a:ea typeface="Montserrat"/>
              <a:cs typeface="Montserrat"/>
              <a:sym typeface="Montserrat"/>
            </a:endParaRPr>
          </a:p>
        </p:txBody>
      </p:sp>
      <p:sp>
        <p:nvSpPr>
          <p:cNvPr id="1509" name="Google Shape;1509;p54"/>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Acteurs</a:t>
            </a:r>
            <a:endParaRPr sz="800" b="1" i="0" u="none" strike="noStrike" cap="none">
              <a:solidFill>
                <a:schemeClr val="dk1"/>
              </a:solidFill>
              <a:latin typeface="Montserrat"/>
              <a:ea typeface="Montserrat"/>
              <a:cs typeface="Montserrat"/>
              <a:sym typeface="Montserrat"/>
            </a:endParaRPr>
          </a:p>
        </p:txBody>
      </p:sp>
      <p:sp>
        <p:nvSpPr>
          <p:cNvPr id="1510" name="Google Shape;1510;p54"/>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Besoins</a:t>
            </a:r>
            <a:endParaRPr sz="800" b="1" i="0" u="none" strike="noStrike" cap="none">
              <a:solidFill>
                <a:schemeClr val="dk1"/>
              </a:solidFill>
              <a:latin typeface="Montserrat"/>
              <a:ea typeface="Montserrat"/>
              <a:cs typeface="Montserrat"/>
              <a:sym typeface="Montserrat"/>
            </a:endParaRPr>
          </a:p>
        </p:txBody>
      </p:sp>
      <p:sp>
        <p:nvSpPr>
          <p:cNvPr id="1511" name="Google Shape;1511;p54"/>
          <p:cNvSpPr/>
          <p:nvPr/>
        </p:nvSpPr>
        <p:spPr>
          <a:xfrm>
            <a:off x="27444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Diagramme</a:t>
            </a:r>
            <a:endParaRPr sz="800" b="1" i="0" u="none" strike="noStrike" cap="none">
              <a:solidFill>
                <a:schemeClr val="dk1"/>
              </a:solidFill>
              <a:latin typeface="Montserrat"/>
              <a:ea typeface="Montserrat"/>
              <a:cs typeface="Montserrat"/>
              <a:sym typeface="Montserrat"/>
            </a:endParaRPr>
          </a:p>
        </p:txBody>
      </p:sp>
      <p:sp>
        <p:nvSpPr>
          <p:cNvPr id="1512" name="Google Shape;1512;p54"/>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Architecture</a:t>
            </a:r>
            <a:endParaRPr sz="800" b="1" i="0" u="none" strike="noStrike" cap="none">
              <a:solidFill>
                <a:srgbClr val="FFFFFF"/>
              </a:solidFill>
              <a:latin typeface="Montserrat"/>
              <a:ea typeface="Montserrat"/>
              <a:cs typeface="Montserrat"/>
              <a:sym typeface="Montserrat"/>
            </a:endParaRPr>
          </a:p>
        </p:txBody>
      </p:sp>
      <p:sp>
        <p:nvSpPr>
          <p:cNvPr id="1513" name="Google Shape;1513;p54"/>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514" name="Google Shape;1514;p54"/>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17</a:t>
            </a:r>
            <a:endParaRPr sz="800" b="1" i="0" u="none" strike="noStrike" cap="none">
              <a:solidFill>
                <a:srgbClr val="FFFFFF"/>
              </a:solidFill>
              <a:latin typeface="Montserrat"/>
              <a:ea typeface="Montserrat"/>
              <a:cs typeface="Montserrat"/>
              <a:sym typeface="Montserrat"/>
            </a:endParaRPr>
          </a:p>
        </p:txBody>
      </p:sp>
      <p:sp>
        <p:nvSpPr>
          <p:cNvPr id="1506" name="Google Shape;1506;p54"/>
          <p:cNvSpPr/>
          <p:nvPr/>
        </p:nvSpPr>
        <p:spPr>
          <a:xfrm>
            <a:off x="6533025" y="2363350"/>
            <a:ext cx="1510800" cy="589200"/>
          </a:xfrm>
          <a:prstGeom prst="ellipse">
            <a:avLst/>
          </a:prstGeom>
          <a:solidFill>
            <a:srgbClr val="CFE2F3"/>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a:t>Extraction des informations des CVs</a:t>
            </a:r>
            <a:endParaRPr sz="800" b="1" i="0" u="none" strike="noStrike" cap="none">
              <a:solidFill>
                <a:srgbClr val="000000"/>
              </a:solidFill>
              <a:latin typeface="Arial"/>
              <a:ea typeface="Arial"/>
              <a:cs typeface="Arial"/>
              <a:sym typeface="Arial"/>
            </a:endParaRPr>
          </a:p>
        </p:txBody>
      </p:sp>
      <p:sp>
        <p:nvSpPr>
          <p:cNvPr id="1515" name="Google Shape;1515;p54"/>
          <p:cNvSpPr/>
          <p:nvPr/>
        </p:nvSpPr>
        <p:spPr>
          <a:xfrm>
            <a:off x="1575326" y="3392200"/>
            <a:ext cx="757500" cy="377100"/>
          </a:xfrm>
          <a:prstGeom prst="ellipse">
            <a:avLst/>
          </a:prstGeom>
          <a:solidFill>
            <a:srgbClr val="D9D2E9"/>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a:t>Ajouter</a:t>
            </a:r>
            <a:endParaRPr sz="600" b="1" i="0" u="none" strike="noStrike" cap="none">
              <a:solidFill>
                <a:srgbClr val="000000"/>
              </a:solidFill>
              <a:latin typeface="Arial"/>
              <a:ea typeface="Arial"/>
              <a:cs typeface="Arial"/>
              <a:sym typeface="Arial"/>
            </a:endParaRPr>
          </a:p>
        </p:txBody>
      </p:sp>
      <p:sp>
        <p:nvSpPr>
          <p:cNvPr id="1516" name="Google Shape;1516;p54"/>
          <p:cNvSpPr/>
          <p:nvPr/>
        </p:nvSpPr>
        <p:spPr>
          <a:xfrm>
            <a:off x="2430125" y="3410600"/>
            <a:ext cx="757500" cy="377100"/>
          </a:xfrm>
          <a:prstGeom prst="ellipse">
            <a:avLst/>
          </a:prstGeom>
          <a:solidFill>
            <a:srgbClr val="D9D2E9"/>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a:t>Modifier</a:t>
            </a:r>
            <a:endParaRPr sz="600" b="1" i="0" u="none" strike="noStrike" cap="none">
              <a:solidFill>
                <a:srgbClr val="000000"/>
              </a:solidFill>
              <a:latin typeface="Arial"/>
              <a:ea typeface="Arial"/>
              <a:cs typeface="Arial"/>
              <a:sym typeface="Arial"/>
            </a:endParaRPr>
          </a:p>
        </p:txBody>
      </p:sp>
      <p:sp>
        <p:nvSpPr>
          <p:cNvPr id="1517" name="Google Shape;1517;p54"/>
          <p:cNvSpPr/>
          <p:nvPr/>
        </p:nvSpPr>
        <p:spPr>
          <a:xfrm>
            <a:off x="3233537" y="3392200"/>
            <a:ext cx="868500" cy="377100"/>
          </a:xfrm>
          <a:prstGeom prst="ellipse">
            <a:avLst/>
          </a:prstGeom>
          <a:solidFill>
            <a:srgbClr val="D9D2E9"/>
          </a:solidFill>
          <a:ln w="1905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a:t>Supprimer</a:t>
            </a:r>
            <a:endParaRPr sz="600" b="1" i="0" u="none" strike="noStrike" cap="none">
              <a:solidFill>
                <a:srgbClr val="000000"/>
              </a:solidFill>
              <a:latin typeface="Arial"/>
              <a:ea typeface="Arial"/>
              <a:cs typeface="Arial"/>
              <a:sym typeface="Arial"/>
            </a:endParaRPr>
          </a:p>
        </p:txBody>
      </p:sp>
      <p:cxnSp>
        <p:nvCxnSpPr>
          <p:cNvPr id="1518" name="Google Shape;1518;p54"/>
          <p:cNvCxnSpPr>
            <a:stCxn id="1499" idx="7"/>
            <a:endCxn id="1517" idx="4"/>
          </p:cNvCxnSpPr>
          <p:nvPr/>
        </p:nvCxnSpPr>
        <p:spPr>
          <a:xfrm rot="10800000" flipH="1">
            <a:off x="3195873" y="3769351"/>
            <a:ext cx="471900" cy="472500"/>
          </a:xfrm>
          <a:prstGeom prst="straightConnector1">
            <a:avLst/>
          </a:prstGeom>
          <a:noFill/>
          <a:ln w="9525" cap="flat" cmpd="sng">
            <a:solidFill>
              <a:srgbClr val="FF9900"/>
            </a:solidFill>
            <a:prstDash val="dash"/>
            <a:round/>
            <a:headEnd type="none" w="sm" len="sm"/>
            <a:tailEnd type="stealth" w="med" len="med"/>
          </a:ln>
        </p:spPr>
      </p:cxnSp>
      <p:cxnSp>
        <p:nvCxnSpPr>
          <p:cNvPr id="1519" name="Google Shape;1519;p54"/>
          <p:cNvCxnSpPr>
            <a:stCxn id="1499" idx="0"/>
            <a:endCxn id="1516" idx="4"/>
          </p:cNvCxnSpPr>
          <p:nvPr/>
        </p:nvCxnSpPr>
        <p:spPr>
          <a:xfrm rot="10800000" flipH="1">
            <a:off x="2686650" y="3787725"/>
            <a:ext cx="122100" cy="394200"/>
          </a:xfrm>
          <a:prstGeom prst="straightConnector1">
            <a:avLst/>
          </a:prstGeom>
          <a:noFill/>
          <a:ln w="9525" cap="flat" cmpd="sng">
            <a:solidFill>
              <a:srgbClr val="FF9900"/>
            </a:solidFill>
            <a:prstDash val="dash"/>
            <a:round/>
            <a:headEnd type="none" w="sm" len="sm"/>
            <a:tailEnd type="stealth" w="med" len="med"/>
          </a:ln>
        </p:spPr>
      </p:cxnSp>
      <p:cxnSp>
        <p:nvCxnSpPr>
          <p:cNvPr id="1520" name="Google Shape;1520;p54"/>
          <p:cNvCxnSpPr>
            <a:stCxn id="1499" idx="1"/>
            <a:endCxn id="1515" idx="4"/>
          </p:cNvCxnSpPr>
          <p:nvPr/>
        </p:nvCxnSpPr>
        <p:spPr>
          <a:xfrm rot="10800000">
            <a:off x="1953927" y="3769351"/>
            <a:ext cx="223500" cy="472500"/>
          </a:xfrm>
          <a:prstGeom prst="straightConnector1">
            <a:avLst/>
          </a:prstGeom>
          <a:noFill/>
          <a:ln w="9525" cap="flat" cmpd="sng">
            <a:solidFill>
              <a:srgbClr val="FF9900"/>
            </a:solidFill>
            <a:prstDash val="dash"/>
            <a:round/>
            <a:headEnd type="none" w="sm" len="sm"/>
            <a:tailEnd type="stealth" w="med" len="med"/>
          </a:ln>
        </p:spPr>
      </p:cxnSp>
      <p:cxnSp>
        <p:nvCxnSpPr>
          <p:cNvPr id="1521" name="Google Shape;1521;p54"/>
          <p:cNvCxnSpPr>
            <a:stCxn id="1490" idx="5"/>
            <a:endCxn id="1517" idx="0"/>
          </p:cNvCxnSpPr>
          <p:nvPr/>
        </p:nvCxnSpPr>
        <p:spPr>
          <a:xfrm>
            <a:off x="2967283" y="3025333"/>
            <a:ext cx="700500" cy="366900"/>
          </a:xfrm>
          <a:prstGeom prst="straightConnector1">
            <a:avLst/>
          </a:prstGeom>
          <a:noFill/>
          <a:ln w="9525" cap="flat" cmpd="sng">
            <a:solidFill>
              <a:srgbClr val="00B0F0"/>
            </a:solidFill>
            <a:prstDash val="dash"/>
            <a:round/>
            <a:headEnd type="none" w="sm" len="sm"/>
            <a:tailEnd type="stealth" w="med" len="med"/>
          </a:ln>
        </p:spPr>
      </p:cxnSp>
      <p:cxnSp>
        <p:nvCxnSpPr>
          <p:cNvPr id="1522" name="Google Shape;1522;p54"/>
          <p:cNvCxnSpPr>
            <a:stCxn id="1490" idx="4"/>
            <a:endCxn id="1516" idx="0"/>
          </p:cNvCxnSpPr>
          <p:nvPr/>
        </p:nvCxnSpPr>
        <p:spPr>
          <a:xfrm>
            <a:off x="2564550" y="3077175"/>
            <a:ext cx="244200" cy="333300"/>
          </a:xfrm>
          <a:prstGeom prst="straightConnector1">
            <a:avLst/>
          </a:prstGeom>
          <a:noFill/>
          <a:ln w="9525" cap="flat" cmpd="sng">
            <a:solidFill>
              <a:srgbClr val="00B0F0"/>
            </a:solidFill>
            <a:prstDash val="dash"/>
            <a:round/>
            <a:headEnd type="none" w="sm" len="sm"/>
            <a:tailEnd type="stealth" w="med" len="med"/>
          </a:ln>
        </p:spPr>
      </p:cxnSp>
      <p:sp>
        <p:nvSpPr>
          <p:cNvPr id="1523" name="Google Shape;1523;p54"/>
          <p:cNvSpPr txBox="1"/>
          <p:nvPr/>
        </p:nvSpPr>
        <p:spPr>
          <a:xfrm rot="1774972">
            <a:off x="3051317" y="3037087"/>
            <a:ext cx="723746" cy="2615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500" b="0" i="0" u="none" strike="noStrike" cap="none">
                <a:solidFill>
                  <a:srgbClr val="000000"/>
                </a:solidFill>
                <a:latin typeface="Montserrat"/>
                <a:ea typeface="Montserrat"/>
                <a:cs typeface="Montserrat"/>
                <a:sym typeface="Montserrat"/>
              </a:rPr>
              <a:t>&lt;&lt;extend &gt;&gt;</a:t>
            </a:r>
            <a:endParaRPr sz="500" b="0" i="0" u="sng" strike="noStrike" cap="none">
              <a:solidFill>
                <a:srgbClr val="000000"/>
              </a:solidFill>
              <a:latin typeface="Montserrat"/>
              <a:ea typeface="Montserrat"/>
              <a:cs typeface="Montserrat"/>
              <a:sym typeface="Montserrat"/>
            </a:endParaRPr>
          </a:p>
        </p:txBody>
      </p:sp>
      <p:sp>
        <p:nvSpPr>
          <p:cNvPr id="1524" name="Google Shape;1524;p54"/>
          <p:cNvSpPr txBox="1"/>
          <p:nvPr/>
        </p:nvSpPr>
        <p:spPr>
          <a:xfrm rot="3178975">
            <a:off x="2427305" y="3108464"/>
            <a:ext cx="724022" cy="261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500" b="0" i="0" u="none" strike="noStrike" cap="none">
                <a:solidFill>
                  <a:srgbClr val="000000"/>
                </a:solidFill>
                <a:latin typeface="Montserrat"/>
                <a:ea typeface="Montserrat"/>
                <a:cs typeface="Montserrat"/>
                <a:sym typeface="Montserrat"/>
              </a:rPr>
              <a:t>&lt;&lt;extend &gt;&gt;</a:t>
            </a:r>
            <a:endParaRPr sz="500" b="0" i="0" u="sng" strike="noStrike" cap="none">
              <a:solidFill>
                <a:srgbClr val="000000"/>
              </a:solidFill>
              <a:latin typeface="Montserrat"/>
              <a:ea typeface="Montserrat"/>
              <a:cs typeface="Montserrat"/>
              <a:sym typeface="Montserrat"/>
            </a:endParaRPr>
          </a:p>
        </p:txBody>
      </p:sp>
      <p:sp>
        <p:nvSpPr>
          <p:cNvPr id="1525" name="Google Shape;1525;p54"/>
          <p:cNvSpPr txBox="1"/>
          <p:nvPr/>
        </p:nvSpPr>
        <p:spPr>
          <a:xfrm rot="-4050371">
            <a:off x="2288626" y="3875471"/>
            <a:ext cx="723763" cy="26173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500" b="0" i="0" u="none" strike="noStrike" cap="none">
                <a:solidFill>
                  <a:srgbClr val="000000"/>
                </a:solidFill>
                <a:latin typeface="Montserrat"/>
                <a:ea typeface="Montserrat"/>
                <a:cs typeface="Montserrat"/>
                <a:sym typeface="Montserrat"/>
              </a:rPr>
              <a:t>&lt;&lt;extend &gt;&gt;</a:t>
            </a:r>
            <a:endParaRPr sz="500" b="0" i="0" u="sng" strike="noStrike" cap="none">
              <a:solidFill>
                <a:srgbClr val="000000"/>
              </a:solidFill>
              <a:latin typeface="Montserrat"/>
              <a:ea typeface="Montserrat"/>
              <a:cs typeface="Montserrat"/>
              <a:sym typeface="Montserrat"/>
            </a:endParaRPr>
          </a:p>
        </p:txBody>
      </p:sp>
      <p:sp>
        <p:nvSpPr>
          <p:cNvPr id="1526" name="Google Shape;1526;p54"/>
          <p:cNvSpPr txBox="1"/>
          <p:nvPr/>
        </p:nvSpPr>
        <p:spPr>
          <a:xfrm rot="-2705036">
            <a:off x="2986228" y="3940742"/>
            <a:ext cx="724007" cy="26177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500" b="0" i="0" u="none" strike="noStrike" cap="none">
                <a:solidFill>
                  <a:srgbClr val="000000"/>
                </a:solidFill>
                <a:latin typeface="Montserrat"/>
                <a:ea typeface="Montserrat"/>
                <a:cs typeface="Montserrat"/>
                <a:sym typeface="Montserrat"/>
              </a:rPr>
              <a:t>&lt;&lt;extend &gt;&gt;</a:t>
            </a:r>
            <a:endParaRPr sz="500" b="0" i="0" u="sng" strike="noStrike" cap="none">
              <a:solidFill>
                <a:srgbClr val="000000"/>
              </a:solidFill>
              <a:latin typeface="Montserrat"/>
              <a:ea typeface="Montserrat"/>
              <a:cs typeface="Montserrat"/>
              <a:sym typeface="Montserrat"/>
            </a:endParaRPr>
          </a:p>
        </p:txBody>
      </p:sp>
      <p:sp>
        <p:nvSpPr>
          <p:cNvPr id="1527" name="Google Shape;1527;p54"/>
          <p:cNvSpPr txBox="1"/>
          <p:nvPr/>
        </p:nvSpPr>
        <p:spPr>
          <a:xfrm rot="-6639535">
            <a:off x="1635944" y="3864675"/>
            <a:ext cx="723631" cy="26155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500" b="0" i="0" u="none" strike="noStrike" cap="none">
                <a:solidFill>
                  <a:srgbClr val="000000"/>
                </a:solidFill>
                <a:latin typeface="Montserrat"/>
                <a:ea typeface="Montserrat"/>
                <a:cs typeface="Montserrat"/>
                <a:sym typeface="Montserrat"/>
              </a:rPr>
              <a:t>&lt;&lt;extend &gt;&gt;</a:t>
            </a:r>
            <a:endParaRPr sz="500" b="0" i="0" u="sng" strike="noStrike" cap="none">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9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49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0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0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0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51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2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2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pic>
        <p:nvPicPr>
          <p:cNvPr id="1532" name="Google Shape;1532;p55"/>
          <p:cNvPicPr preferRelativeResize="0"/>
          <p:nvPr/>
        </p:nvPicPr>
        <p:blipFill rotWithShape="1">
          <a:blip r:embed="rId3">
            <a:alphaModFix/>
          </a:blip>
          <a:srcRect/>
          <a:stretch/>
        </p:blipFill>
        <p:spPr>
          <a:xfrm>
            <a:off x="849838" y="1423270"/>
            <a:ext cx="1324925" cy="1349317"/>
          </a:xfrm>
          <a:prstGeom prst="rect">
            <a:avLst/>
          </a:prstGeom>
          <a:noFill/>
          <a:ln>
            <a:noFill/>
          </a:ln>
        </p:spPr>
      </p:pic>
      <p:sp>
        <p:nvSpPr>
          <p:cNvPr id="1533" name="Google Shape;1533;p55"/>
          <p:cNvSpPr txBox="1"/>
          <p:nvPr/>
        </p:nvSpPr>
        <p:spPr>
          <a:xfrm>
            <a:off x="441738" y="1053475"/>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1C4587"/>
                </a:solidFill>
                <a:latin typeface="Montserrat"/>
                <a:ea typeface="Montserrat"/>
                <a:cs typeface="Montserrat"/>
                <a:sym typeface="Montserrat"/>
              </a:rPr>
              <a:t>Frontend</a:t>
            </a:r>
            <a:endParaRPr sz="1800" b="1" i="0" u="none" strike="noStrike" cap="none">
              <a:solidFill>
                <a:srgbClr val="1C4587"/>
              </a:solidFill>
              <a:latin typeface="Montserrat"/>
              <a:ea typeface="Montserrat"/>
              <a:cs typeface="Montserrat"/>
              <a:sym typeface="Montserrat"/>
            </a:endParaRPr>
          </a:p>
        </p:txBody>
      </p:sp>
      <p:sp>
        <p:nvSpPr>
          <p:cNvPr id="1534" name="Google Shape;1534;p55"/>
          <p:cNvSpPr txBox="1"/>
          <p:nvPr/>
        </p:nvSpPr>
        <p:spPr>
          <a:xfrm>
            <a:off x="441738" y="2772575"/>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000" b="1" i="0" u="none" strike="noStrike" cap="none">
                <a:solidFill>
                  <a:srgbClr val="000000"/>
                </a:solidFill>
                <a:latin typeface="Montserrat"/>
                <a:ea typeface="Montserrat"/>
                <a:cs typeface="Montserrat"/>
                <a:sym typeface="Montserrat"/>
              </a:rPr>
              <a:t>ReactJS, Redux, React Router, Axios, UI</a:t>
            </a:r>
            <a:endParaRPr sz="1000" b="1" i="0" u="none" strike="noStrike" cap="none">
              <a:solidFill>
                <a:srgbClr val="000000"/>
              </a:solidFill>
              <a:latin typeface="Montserrat"/>
              <a:ea typeface="Montserrat"/>
              <a:cs typeface="Montserrat"/>
              <a:sym typeface="Montserrat"/>
            </a:endParaRPr>
          </a:p>
        </p:txBody>
      </p:sp>
      <p:pic>
        <p:nvPicPr>
          <p:cNvPr id="1535" name="Google Shape;1535;p55"/>
          <p:cNvPicPr preferRelativeResize="0"/>
          <p:nvPr/>
        </p:nvPicPr>
        <p:blipFill rotWithShape="1">
          <a:blip r:embed="rId4">
            <a:alphaModFix/>
          </a:blip>
          <a:srcRect/>
          <a:stretch/>
        </p:blipFill>
        <p:spPr>
          <a:xfrm>
            <a:off x="3258413" y="3793572"/>
            <a:ext cx="927475" cy="839475"/>
          </a:xfrm>
          <a:prstGeom prst="rect">
            <a:avLst/>
          </a:prstGeom>
          <a:noFill/>
          <a:ln>
            <a:noFill/>
          </a:ln>
        </p:spPr>
      </p:pic>
      <p:sp>
        <p:nvSpPr>
          <p:cNvPr id="1536" name="Google Shape;1536;p55"/>
          <p:cNvSpPr txBox="1"/>
          <p:nvPr/>
        </p:nvSpPr>
        <p:spPr>
          <a:xfrm>
            <a:off x="2651588" y="3516375"/>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1C4587"/>
                </a:solidFill>
                <a:latin typeface="Montserrat"/>
                <a:ea typeface="Montserrat"/>
                <a:cs typeface="Montserrat"/>
                <a:sym typeface="Montserrat"/>
              </a:rPr>
              <a:t>Database</a:t>
            </a:r>
            <a:endParaRPr sz="1800" b="1" i="0" u="none" strike="noStrike" cap="none">
              <a:solidFill>
                <a:srgbClr val="1C4587"/>
              </a:solidFill>
              <a:latin typeface="Montserrat"/>
              <a:ea typeface="Montserrat"/>
              <a:cs typeface="Montserrat"/>
              <a:sym typeface="Montserrat"/>
            </a:endParaRPr>
          </a:p>
        </p:txBody>
      </p:sp>
      <p:sp>
        <p:nvSpPr>
          <p:cNvPr id="1537" name="Google Shape;1537;p55"/>
          <p:cNvSpPr txBox="1"/>
          <p:nvPr/>
        </p:nvSpPr>
        <p:spPr>
          <a:xfrm>
            <a:off x="2651613" y="4650563"/>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000" b="1" i="0" u="none" strike="noStrike" cap="none">
                <a:solidFill>
                  <a:srgbClr val="000000"/>
                </a:solidFill>
                <a:latin typeface="Montserrat"/>
                <a:ea typeface="Montserrat"/>
                <a:cs typeface="Montserrat"/>
                <a:sym typeface="Montserrat"/>
              </a:rPr>
              <a:t>MONGO DB</a:t>
            </a:r>
            <a:endParaRPr sz="1000" b="1" i="0" u="none" strike="noStrike" cap="none">
              <a:solidFill>
                <a:srgbClr val="000000"/>
              </a:solidFill>
              <a:latin typeface="Montserrat"/>
              <a:ea typeface="Montserrat"/>
              <a:cs typeface="Montserrat"/>
              <a:sym typeface="Montserrat"/>
            </a:endParaRPr>
          </a:p>
        </p:txBody>
      </p:sp>
      <p:pic>
        <p:nvPicPr>
          <p:cNvPr id="1538" name="Google Shape;1538;p55"/>
          <p:cNvPicPr preferRelativeResize="0"/>
          <p:nvPr/>
        </p:nvPicPr>
        <p:blipFill rotWithShape="1">
          <a:blip r:embed="rId5">
            <a:alphaModFix/>
          </a:blip>
          <a:srcRect l="24935" t="29249" r="25461" b="28514"/>
          <a:stretch/>
        </p:blipFill>
        <p:spPr>
          <a:xfrm>
            <a:off x="441738" y="3153727"/>
            <a:ext cx="689472" cy="391375"/>
          </a:xfrm>
          <a:prstGeom prst="rect">
            <a:avLst/>
          </a:prstGeom>
          <a:noFill/>
          <a:ln>
            <a:noFill/>
          </a:ln>
        </p:spPr>
      </p:pic>
      <p:pic>
        <p:nvPicPr>
          <p:cNvPr id="1539" name="Google Shape;1539;p55"/>
          <p:cNvPicPr preferRelativeResize="0"/>
          <p:nvPr/>
        </p:nvPicPr>
        <p:blipFill rotWithShape="1">
          <a:blip r:embed="rId6">
            <a:alphaModFix/>
          </a:blip>
          <a:srcRect l="19328" t="22589" r="18640" b="23266"/>
          <a:stretch/>
        </p:blipFill>
        <p:spPr>
          <a:xfrm>
            <a:off x="1201135" y="3149335"/>
            <a:ext cx="400200" cy="381463"/>
          </a:xfrm>
          <a:prstGeom prst="rect">
            <a:avLst/>
          </a:prstGeom>
          <a:noFill/>
          <a:ln>
            <a:noFill/>
          </a:ln>
        </p:spPr>
      </p:pic>
      <p:pic>
        <p:nvPicPr>
          <p:cNvPr id="1540" name="Google Shape;1540;p55"/>
          <p:cNvPicPr preferRelativeResize="0"/>
          <p:nvPr/>
        </p:nvPicPr>
        <p:blipFill rotWithShape="1">
          <a:blip r:embed="rId7">
            <a:alphaModFix/>
          </a:blip>
          <a:srcRect l="31643" t="34519" r="30921" b="33952"/>
          <a:stretch/>
        </p:blipFill>
        <p:spPr>
          <a:xfrm>
            <a:off x="1671263" y="3216351"/>
            <a:ext cx="400200" cy="399812"/>
          </a:xfrm>
          <a:prstGeom prst="rect">
            <a:avLst/>
          </a:prstGeom>
          <a:noFill/>
          <a:ln>
            <a:noFill/>
          </a:ln>
        </p:spPr>
      </p:pic>
      <p:pic>
        <p:nvPicPr>
          <p:cNvPr id="1541" name="Google Shape;1541;p55"/>
          <p:cNvPicPr preferRelativeResize="0"/>
          <p:nvPr/>
        </p:nvPicPr>
        <p:blipFill rotWithShape="1">
          <a:blip r:embed="rId8">
            <a:alphaModFix/>
          </a:blip>
          <a:srcRect/>
          <a:stretch/>
        </p:blipFill>
        <p:spPr>
          <a:xfrm>
            <a:off x="2141387" y="3225549"/>
            <a:ext cx="400200" cy="381450"/>
          </a:xfrm>
          <a:prstGeom prst="rect">
            <a:avLst/>
          </a:prstGeom>
          <a:noFill/>
          <a:ln>
            <a:noFill/>
          </a:ln>
        </p:spPr>
      </p:pic>
      <p:pic>
        <p:nvPicPr>
          <p:cNvPr id="1542" name="Google Shape;1542;p55"/>
          <p:cNvPicPr preferRelativeResize="0"/>
          <p:nvPr/>
        </p:nvPicPr>
        <p:blipFill rotWithShape="1">
          <a:blip r:embed="rId9">
            <a:alphaModFix/>
          </a:blip>
          <a:srcRect/>
          <a:stretch/>
        </p:blipFill>
        <p:spPr>
          <a:xfrm>
            <a:off x="3922150" y="4857175"/>
            <a:ext cx="277200" cy="277200"/>
          </a:xfrm>
          <a:prstGeom prst="rect">
            <a:avLst/>
          </a:prstGeom>
          <a:noFill/>
          <a:ln>
            <a:noFill/>
          </a:ln>
        </p:spPr>
      </p:pic>
      <p:sp>
        <p:nvSpPr>
          <p:cNvPr id="1543" name="Google Shape;1543;p55"/>
          <p:cNvSpPr/>
          <p:nvPr/>
        </p:nvSpPr>
        <p:spPr>
          <a:xfrm>
            <a:off x="494400" y="1012575"/>
            <a:ext cx="2188200" cy="2890500"/>
          </a:xfrm>
          <a:prstGeom prst="roundRect">
            <a:avLst>
              <a:gd name="adj" fmla="val 16667"/>
            </a:avLst>
          </a:prstGeom>
          <a:no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5"/>
          <p:cNvSpPr/>
          <p:nvPr/>
        </p:nvSpPr>
        <p:spPr>
          <a:xfrm>
            <a:off x="2764850" y="3426625"/>
            <a:ext cx="1914600" cy="1696200"/>
          </a:xfrm>
          <a:prstGeom prst="roundRect">
            <a:avLst>
              <a:gd name="adj" fmla="val 16667"/>
            </a:avLst>
          </a:prstGeom>
          <a:no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5"/>
          <p:cNvSpPr/>
          <p:nvPr/>
        </p:nvSpPr>
        <p:spPr>
          <a:xfrm>
            <a:off x="4831850" y="1012575"/>
            <a:ext cx="3766500" cy="2890500"/>
          </a:xfrm>
          <a:prstGeom prst="roundRect">
            <a:avLst>
              <a:gd name="adj" fmla="val 16667"/>
            </a:avLst>
          </a:prstGeom>
          <a:no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5"/>
          <p:cNvSpPr txBox="1"/>
          <p:nvPr/>
        </p:nvSpPr>
        <p:spPr>
          <a:xfrm>
            <a:off x="5613763" y="1053475"/>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1C4587"/>
                </a:solidFill>
                <a:latin typeface="Montserrat"/>
                <a:ea typeface="Montserrat"/>
                <a:cs typeface="Montserrat"/>
                <a:sym typeface="Montserrat"/>
              </a:rPr>
              <a:t>Backend</a:t>
            </a:r>
            <a:endParaRPr sz="1800" b="1" i="0" u="none" strike="noStrike" cap="none">
              <a:solidFill>
                <a:srgbClr val="1C4587"/>
              </a:solidFill>
              <a:latin typeface="Montserrat"/>
              <a:ea typeface="Montserrat"/>
              <a:cs typeface="Montserrat"/>
              <a:sym typeface="Montserrat"/>
            </a:endParaRPr>
          </a:p>
        </p:txBody>
      </p:sp>
      <p:sp>
        <p:nvSpPr>
          <p:cNvPr id="1547" name="Google Shape;1547;p55"/>
          <p:cNvSpPr/>
          <p:nvPr/>
        </p:nvSpPr>
        <p:spPr>
          <a:xfrm>
            <a:off x="5036063" y="1431763"/>
            <a:ext cx="1558800" cy="2357100"/>
          </a:xfrm>
          <a:prstGeom prst="roundRect">
            <a:avLst>
              <a:gd name="adj" fmla="val 16667"/>
            </a:avLst>
          </a:prstGeom>
          <a:no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Serveur Node.JS</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55"/>
          <p:cNvSpPr/>
          <p:nvPr/>
        </p:nvSpPr>
        <p:spPr>
          <a:xfrm>
            <a:off x="6773788" y="1431763"/>
            <a:ext cx="1558800" cy="2357100"/>
          </a:xfrm>
          <a:prstGeom prst="roundRect">
            <a:avLst>
              <a:gd name="adj" fmla="val 16667"/>
            </a:avLst>
          </a:prstGeom>
          <a:noFill/>
          <a:ln w="9525"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Serveur </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Extraction</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9" name="Google Shape;1549;p55"/>
          <p:cNvPicPr preferRelativeResize="0"/>
          <p:nvPr/>
        </p:nvPicPr>
        <p:blipFill rotWithShape="1">
          <a:blip r:embed="rId10">
            <a:alphaModFix/>
          </a:blip>
          <a:srcRect t="22756" b="26675"/>
          <a:stretch/>
        </p:blipFill>
        <p:spPr>
          <a:xfrm>
            <a:off x="5401688" y="1940899"/>
            <a:ext cx="827575" cy="314049"/>
          </a:xfrm>
          <a:prstGeom prst="rect">
            <a:avLst/>
          </a:prstGeom>
          <a:noFill/>
          <a:ln w="9525" cap="flat" cmpd="sng">
            <a:solidFill>
              <a:schemeClr val="lt1"/>
            </a:solidFill>
            <a:prstDash val="solid"/>
            <a:round/>
            <a:headEnd type="none" w="sm" len="sm"/>
            <a:tailEnd type="none" w="sm" len="sm"/>
          </a:ln>
        </p:spPr>
      </p:pic>
      <p:sp>
        <p:nvSpPr>
          <p:cNvPr id="1550" name="Google Shape;1550;p55"/>
          <p:cNvSpPr txBox="1"/>
          <p:nvPr/>
        </p:nvSpPr>
        <p:spPr>
          <a:xfrm>
            <a:off x="6960100" y="2188075"/>
            <a:ext cx="11862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rgbClr val="A64D79"/>
                </a:solidFill>
                <a:latin typeface="Montserrat"/>
                <a:ea typeface="Montserrat"/>
                <a:cs typeface="Montserrat"/>
                <a:sym typeface="Montserrat"/>
              </a:rPr>
              <a:t>Traitement image</a:t>
            </a:r>
            <a:endParaRPr sz="600" b="1" i="0" u="none" strike="noStrike" cap="none">
              <a:solidFill>
                <a:srgbClr val="A64D79"/>
              </a:solidFill>
              <a:latin typeface="Montserrat"/>
              <a:ea typeface="Montserrat"/>
              <a:cs typeface="Montserrat"/>
              <a:sym typeface="Montserrat"/>
            </a:endParaRPr>
          </a:p>
        </p:txBody>
      </p:sp>
      <p:pic>
        <p:nvPicPr>
          <p:cNvPr id="1551" name="Google Shape;1551;p55"/>
          <p:cNvPicPr preferRelativeResize="0"/>
          <p:nvPr/>
        </p:nvPicPr>
        <p:blipFill rotWithShape="1">
          <a:blip r:embed="rId11">
            <a:alphaModFix/>
          </a:blip>
          <a:srcRect t="15815" b="25543"/>
          <a:stretch/>
        </p:blipFill>
        <p:spPr>
          <a:xfrm>
            <a:off x="6960100" y="2395775"/>
            <a:ext cx="1186199" cy="347290"/>
          </a:xfrm>
          <a:prstGeom prst="rect">
            <a:avLst/>
          </a:prstGeom>
          <a:noFill/>
          <a:ln w="9525" cap="flat" cmpd="sng">
            <a:solidFill>
              <a:srgbClr val="380093"/>
            </a:solidFill>
            <a:prstDash val="solid"/>
            <a:round/>
            <a:headEnd type="none" w="sm" len="sm"/>
            <a:tailEnd type="none" w="sm" len="sm"/>
          </a:ln>
        </p:spPr>
      </p:pic>
      <p:sp>
        <p:nvSpPr>
          <p:cNvPr id="1552" name="Google Shape;1552;p55"/>
          <p:cNvSpPr txBox="1"/>
          <p:nvPr/>
        </p:nvSpPr>
        <p:spPr>
          <a:xfrm>
            <a:off x="6960100" y="2700475"/>
            <a:ext cx="1186200" cy="276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rgbClr val="A64D79"/>
                </a:solidFill>
                <a:latin typeface="Montserrat"/>
                <a:ea typeface="Montserrat"/>
                <a:cs typeface="Montserrat"/>
                <a:sym typeface="Montserrat"/>
              </a:rPr>
              <a:t>Modéle IA</a:t>
            </a:r>
            <a:endParaRPr sz="600" b="1" i="0" u="none" strike="noStrike" cap="none">
              <a:solidFill>
                <a:srgbClr val="A64D79"/>
              </a:solidFill>
              <a:latin typeface="Montserrat"/>
              <a:ea typeface="Montserrat"/>
              <a:cs typeface="Montserrat"/>
              <a:sym typeface="Montserrat"/>
            </a:endParaRPr>
          </a:p>
        </p:txBody>
      </p:sp>
      <p:pic>
        <p:nvPicPr>
          <p:cNvPr id="1553" name="Google Shape;1553;p55"/>
          <p:cNvPicPr preferRelativeResize="0"/>
          <p:nvPr/>
        </p:nvPicPr>
        <p:blipFill rotWithShape="1">
          <a:blip r:embed="rId12">
            <a:alphaModFix/>
          </a:blip>
          <a:srcRect t="19297" b="22734"/>
          <a:stretch/>
        </p:blipFill>
        <p:spPr>
          <a:xfrm>
            <a:off x="7605350" y="2897225"/>
            <a:ext cx="606300" cy="351456"/>
          </a:xfrm>
          <a:prstGeom prst="rect">
            <a:avLst/>
          </a:prstGeom>
          <a:noFill/>
          <a:ln w="9525" cap="flat" cmpd="sng">
            <a:solidFill>
              <a:srgbClr val="380093"/>
            </a:solidFill>
            <a:prstDash val="solid"/>
            <a:round/>
            <a:headEnd type="none" w="sm" len="sm"/>
            <a:tailEnd type="none" w="sm" len="sm"/>
          </a:ln>
        </p:spPr>
      </p:pic>
      <p:pic>
        <p:nvPicPr>
          <p:cNvPr id="1554" name="Google Shape;1554;p55"/>
          <p:cNvPicPr preferRelativeResize="0"/>
          <p:nvPr/>
        </p:nvPicPr>
        <p:blipFill rotWithShape="1">
          <a:blip r:embed="rId13">
            <a:alphaModFix/>
          </a:blip>
          <a:srcRect l="12658" t="10708" r="9861" b="6081"/>
          <a:stretch/>
        </p:blipFill>
        <p:spPr>
          <a:xfrm>
            <a:off x="7001800" y="2973424"/>
            <a:ext cx="478200" cy="513607"/>
          </a:xfrm>
          <a:prstGeom prst="rect">
            <a:avLst/>
          </a:prstGeom>
          <a:noFill/>
          <a:ln w="9525" cap="flat" cmpd="sng">
            <a:solidFill>
              <a:schemeClr val="lt1"/>
            </a:solidFill>
            <a:prstDash val="solid"/>
            <a:round/>
            <a:headEnd type="none" w="sm" len="sm"/>
            <a:tailEnd type="none" w="sm" len="sm"/>
          </a:ln>
        </p:spPr>
      </p:pic>
      <p:cxnSp>
        <p:nvCxnSpPr>
          <p:cNvPr id="1555" name="Google Shape;1555;p55"/>
          <p:cNvCxnSpPr/>
          <p:nvPr/>
        </p:nvCxnSpPr>
        <p:spPr>
          <a:xfrm>
            <a:off x="2619250" y="1947100"/>
            <a:ext cx="2397300" cy="11700"/>
          </a:xfrm>
          <a:prstGeom prst="straightConnector1">
            <a:avLst/>
          </a:prstGeom>
          <a:noFill/>
          <a:ln w="9525" cap="flat" cmpd="sng">
            <a:solidFill>
              <a:srgbClr val="212121"/>
            </a:solidFill>
            <a:prstDash val="solid"/>
            <a:round/>
            <a:headEnd type="triangle" w="med" len="med"/>
            <a:tailEnd type="triangle" w="med" len="med"/>
          </a:ln>
        </p:spPr>
      </p:cxnSp>
      <p:cxnSp>
        <p:nvCxnSpPr>
          <p:cNvPr id="1556" name="Google Shape;1556;p55"/>
          <p:cNvCxnSpPr/>
          <p:nvPr/>
        </p:nvCxnSpPr>
        <p:spPr>
          <a:xfrm>
            <a:off x="2622588" y="2686863"/>
            <a:ext cx="2397300" cy="11700"/>
          </a:xfrm>
          <a:prstGeom prst="straightConnector1">
            <a:avLst/>
          </a:prstGeom>
          <a:noFill/>
          <a:ln w="9525" cap="flat" cmpd="sng">
            <a:solidFill>
              <a:srgbClr val="212121"/>
            </a:solidFill>
            <a:prstDash val="solid"/>
            <a:round/>
            <a:headEnd type="triangle" w="med" len="med"/>
            <a:tailEnd type="none" w="sm" len="sm"/>
          </a:ln>
        </p:spPr>
      </p:cxnSp>
      <p:sp>
        <p:nvSpPr>
          <p:cNvPr id="1557" name="Google Shape;1557;p55"/>
          <p:cNvSpPr txBox="1"/>
          <p:nvPr/>
        </p:nvSpPr>
        <p:spPr>
          <a:xfrm>
            <a:off x="3186575" y="1718875"/>
            <a:ext cx="1075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&lt;JSON&gt;</a:t>
            </a:r>
            <a:endParaRPr sz="7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Api Rest</a:t>
            </a:r>
            <a:endParaRPr sz="7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700"/>
              <a:buFont typeface="Arial"/>
              <a:buNone/>
            </a:pPr>
            <a:endParaRPr sz="700" b="1" i="0" u="none" strike="noStrike" cap="none">
              <a:solidFill>
                <a:srgbClr val="000000"/>
              </a:solidFill>
              <a:latin typeface="Montserrat"/>
              <a:ea typeface="Montserrat"/>
              <a:cs typeface="Montserrat"/>
              <a:sym typeface="Montserrat"/>
            </a:endParaRPr>
          </a:p>
        </p:txBody>
      </p:sp>
      <p:sp>
        <p:nvSpPr>
          <p:cNvPr id="1558" name="Google Shape;1558;p55"/>
          <p:cNvSpPr txBox="1"/>
          <p:nvPr/>
        </p:nvSpPr>
        <p:spPr>
          <a:xfrm>
            <a:off x="3181375" y="2406075"/>
            <a:ext cx="10755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&lt;JSON&gt;</a:t>
            </a:r>
            <a:endParaRPr sz="700" b="1" i="0" u="none" strike="noStrike" cap="none">
              <a:solidFill>
                <a:srgbClr val="000000"/>
              </a:solidFill>
              <a:latin typeface="Montserrat"/>
              <a:ea typeface="Montserrat"/>
              <a:cs typeface="Montserrat"/>
              <a:sym typeface="Montserrat"/>
            </a:endParaRPr>
          </a:p>
        </p:txBody>
      </p:sp>
      <p:sp>
        <p:nvSpPr>
          <p:cNvPr id="1559" name="Google Shape;1559;p55"/>
          <p:cNvSpPr txBox="1"/>
          <p:nvPr/>
        </p:nvSpPr>
        <p:spPr>
          <a:xfrm>
            <a:off x="5171370" y="2554125"/>
            <a:ext cx="12882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600" b="1" i="0" u="none" strike="noStrike" cap="none">
                <a:solidFill>
                  <a:srgbClr val="000000"/>
                </a:solidFill>
                <a:latin typeface="Montserrat"/>
                <a:ea typeface="Montserrat"/>
                <a:cs typeface="Montserrat"/>
                <a:sym typeface="Montserrat"/>
              </a:rPr>
              <a:t>NodeJS, ExpressJs, JWT, BcryptJS,Multer</a:t>
            </a:r>
            <a:endParaRPr sz="600" b="1" i="0" u="none" strike="noStrike" cap="none">
              <a:solidFill>
                <a:srgbClr val="000000"/>
              </a:solidFill>
              <a:latin typeface="Montserrat"/>
              <a:ea typeface="Montserrat"/>
              <a:cs typeface="Montserrat"/>
              <a:sym typeface="Montserrat"/>
            </a:endParaRPr>
          </a:p>
        </p:txBody>
      </p:sp>
      <p:pic>
        <p:nvPicPr>
          <p:cNvPr id="1560" name="Google Shape;1560;p55"/>
          <p:cNvPicPr preferRelativeResize="0"/>
          <p:nvPr/>
        </p:nvPicPr>
        <p:blipFill rotWithShape="1">
          <a:blip r:embed="rId14">
            <a:alphaModFix/>
          </a:blip>
          <a:srcRect/>
          <a:stretch/>
        </p:blipFill>
        <p:spPr>
          <a:xfrm>
            <a:off x="5401699" y="2779868"/>
            <a:ext cx="231032" cy="318216"/>
          </a:xfrm>
          <a:prstGeom prst="rect">
            <a:avLst/>
          </a:prstGeom>
          <a:noFill/>
          <a:ln>
            <a:noFill/>
          </a:ln>
        </p:spPr>
      </p:pic>
      <p:pic>
        <p:nvPicPr>
          <p:cNvPr id="1561" name="Google Shape;1561;p55"/>
          <p:cNvPicPr preferRelativeResize="0"/>
          <p:nvPr/>
        </p:nvPicPr>
        <p:blipFill rotWithShape="1">
          <a:blip r:embed="rId15">
            <a:alphaModFix/>
          </a:blip>
          <a:srcRect/>
          <a:stretch/>
        </p:blipFill>
        <p:spPr>
          <a:xfrm>
            <a:off x="5632727" y="2783371"/>
            <a:ext cx="231032" cy="311207"/>
          </a:xfrm>
          <a:prstGeom prst="rect">
            <a:avLst/>
          </a:prstGeom>
          <a:noFill/>
          <a:ln>
            <a:noFill/>
          </a:ln>
        </p:spPr>
      </p:pic>
      <p:pic>
        <p:nvPicPr>
          <p:cNvPr id="1562" name="Google Shape;1562;p55"/>
          <p:cNvPicPr preferRelativeResize="0"/>
          <p:nvPr/>
        </p:nvPicPr>
        <p:blipFill rotWithShape="1">
          <a:blip r:embed="rId16">
            <a:alphaModFix/>
          </a:blip>
          <a:srcRect l="52636" t="14151" r="18153" b="35986"/>
          <a:stretch/>
        </p:blipFill>
        <p:spPr>
          <a:xfrm>
            <a:off x="5889267" y="2772575"/>
            <a:ext cx="340006" cy="381450"/>
          </a:xfrm>
          <a:prstGeom prst="rect">
            <a:avLst/>
          </a:prstGeom>
          <a:noFill/>
          <a:ln>
            <a:noFill/>
          </a:ln>
        </p:spPr>
      </p:pic>
      <p:cxnSp>
        <p:nvCxnSpPr>
          <p:cNvPr id="1563" name="Google Shape;1563;p55"/>
          <p:cNvCxnSpPr/>
          <p:nvPr/>
        </p:nvCxnSpPr>
        <p:spPr>
          <a:xfrm>
            <a:off x="6542764" y="3248537"/>
            <a:ext cx="231000" cy="11100"/>
          </a:xfrm>
          <a:prstGeom prst="straightConnector1">
            <a:avLst/>
          </a:prstGeom>
          <a:noFill/>
          <a:ln w="9525" cap="flat" cmpd="sng">
            <a:solidFill>
              <a:srgbClr val="212121"/>
            </a:solidFill>
            <a:prstDash val="solid"/>
            <a:round/>
            <a:headEnd type="triangle" w="med" len="med"/>
            <a:tailEnd type="none" w="sm" len="sm"/>
          </a:ln>
        </p:spPr>
      </p:cxnSp>
      <p:sp>
        <p:nvSpPr>
          <p:cNvPr id="1564" name="Google Shape;1564;p55"/>
          <p:cNvSpPr txBox="1"/>
          <p:nvPr/>
        </p:nvSpPr>
        <p:spPr>
          <a:xfrm>
            <a:off x="6355131" y="2966350"/>
            <a:ext cx="6063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&lt;JSON&gt;</a:t>
            </a:r>
            <a:endParaRPr sz="700" b="1" i="0" u="none" strike="noStrike" cap="none">
              <a:solidFill>
                <a:srgbClr val="000000"/>
              </a:solidFill>
              <a:latin typeface="Montserrat"/>
              <a:ea typeface="Montserrat"/>
              <a:cs typeface="Montserrat"/>
              <a:sym typeface="Montserrat"/>
            </a:endParaRPr>
          </a:p>
        </p:txBody>
      </p:sp>
      <p:cxnSp>
        <p:nvCxnSpPr>
          <p:cNvPr id="1565" name="Google Shape;1565;p55"/>
          <p:cNvCxnSpPr>
            <a:stCxn id="1544" idx="3"/>
            <a:endCxn id="1547" idx="2"/>
          </p:cNvCxnSpPr>
          <p:nvPr/>
        </p:nvCxnSpPr>
        <p:spPr>
          <a:xfrm rot="10800000" flipH="1">
            <a:off x="4679450" y="3788725"/>
            <a:ext cx="1136100" cy="486000"/>
          </a:xfrm>
          <a:prstGeom prst="straightConnector1">
            <a:avLst/>
          </a:prstGeom>
          <a:noFill/>
          <a:ln w="9525" cap="flat" cmpd="sng">
            <a:solidFill>
              <a:srgbClr val="212121"/>
            </a:solidFill>
            <a:prstDash val="solid"/>
            <a:round/>
            <a:headEnd type="triangle" w="med" len="med"/>
            <a:tailEnd type="triangle" w="med" len="med"/>
          </a:ln>
        </p:spPr>
      </p:cxnSp>
      <p:pic>
        <p:nvPicPr>
          <p:cNvPr id="1566" name="Google Shape;1566;p55"/>
          <p:cNvPicPr preferRelativeResize="0"/>
          <p:nvPr/>
        </p:nvPicPr>
        <p:blipFill rotWithShape="1">
          <a:blip r:embed="rId17">
            <a:alphaModFix/>
          </a:blip>
          <a:srcRect l="16786" r="20552"/>
          <a:stretch/>
        </p:blipFill>
        <p:spPr>
          <a:xfrm>
            <a:off x="7437687" y="1890808"/>
            <a:ext cx="231025" cy="276679"/>
          </a:xfrm>
          <a:prstGeom prst="rect">
            <a:avLst/>
          </a:prstGeom>
          <a:noFill/>
          <a:ln>
            <a:noFill/>
          </a:ln>
        </p:spPr>
      </p:pic>
      <p:sp>
        <p:nvSpPr>
          <p:cNvPr id="1567" name="Google Shape;1567;p55"/>
          <p:cNvSpPr txBox="1"/>
          <p:nvPr/>
        </p:nvSpPr>
        <p:spPr>
          <a:xfrm>
            <a:off x="1455700" y="479075"/>
            <a:ext cx="52101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100"/>
              <a:buFont typeface="Arial"/>
              <a:buNone/>
            </a:pPr>
            <a:r>
              <a:rPr lang="en" sz="2000" b="1" i="0" u="none" strike="noStrike" cap="none">
                <a:solidFill>
                  <a:srgbClr val="AB0505"/>
                </a:solidFill>
                <a:latin typeface="Arial"/>
                <a:ea typeface="Arial"/>
                <a:cs typeface="Arial"/>
                <a:sym typeface="Arial"/>
              </a:rPr>
              <a:t>Architecture Générale</a:t>
            </a:r>
            <a:endParaRPr sz="2000" b="1" i="0" u="none" strike="noStrike" cap="none">
              <a:solidFill>
                <a:srgbClr val="AB0505"/>
              </a:solidFill>
              <a:latin typeface="Arial"/>
              <a:ea typeface="Arial"/>
              <a:cs typeface="Arial"/>
              <a:sym typeface="Arial"/>
            </a:endParaRPr>
          </a:p>
        </p:txBody>
      </p:sp>
      <p:sp>
        <p:nvSpPr>
          <p:cNvPr id="1568" name="Google Shape;1568;p55"/>
          <p:cNvSpPr txBox="1"/>
          <p:nvPr/>
        </p:nvSpPr>
        <p:spPr>
          <a:xfrm rot="-1664167">
            <a:off x="3880345" y="3940141"/>
            <a:ext cx="2999999" cy="2925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&lt;JSON&gt;</a:t>
            </a:r>
            <a:endParaRPr sz="1400" b="0" i="0" u="none" strike="noStrike" cap="none">
              <a:solidFill>
                <a:srgbClr val="000000"/>
              </a:solidFill>
              <a:latin typeface="Arial"/>
              <a:ea typeface="Arial"/>
              <a:cs typeface="Arial"/>
              <a:sym typeface="Arial"/>
            </a:endParaRPr>
          </a:p>
        </p:txBody>
      </p:sp>
      <p:cxnSp>
        <p:nvCxnSpPr>
          <p:cNvPr id="1569" name="Google Shape;1569;p55"/>
          <p:cNvCxnSpPr/>
          <p:nvPr/>
        </p:nvCxnSpPr>
        <p:spPr>
          <a:xfrm>
            <a:off x="6607025" y="2123175"/>
            <a:ext cx="182400" cy="0"/>
          </a:xfrm>
          <a:prstGeom prst="straightConnector1">
            <a:avLst/>
          </a:prstGeom>
          <a:noFill/>
          <a:ln w="9525" cap="flat" cmpd="sng">
            <a:solidFill>
              <a:srgbClr val="212121"/>
            </a:solidFill>
            <a:prstDash val="solid"/>
            <a:round/>
            <a:headEnd type="none" w="sm" len="sm"/>
            <a:tailEnd type="triangle" w="med" len="med"/>
          </a:ln>
        </p:spPr>
      </p:cxnSp>
      <p:sp>
        <p:nvSpPr>
          <p:cNvPr id="1570" name="Google Shape;1570;p55"/>
          <p:cNvSpPr txBox="1"/>
          <p:nvPr/>
        </p:nvSpPr>
        <p:spPr>
          <a:xfrm>
            <a:off x="5215100" y="1910775"/>
            <a:ext cx="30000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Montserrat"/>
                <a:ea typeface="Montserrat"/>
                <a:cs typeface="Montserrat"/>
                <a:sym typeface="Montserrat"/>
              </a:rPr>
              <a:t>Api Rest</a:t>
            </a:r>
            <a:endParaRPr sz="1400" b="0" i="0" u="none" strike="noStrike" cap="none">
              <a:solidFill>
                <a:srgbClr val="000000"/>
              </a:solidFill>
              <a:latin typeface="Arial"/>
              <a:ea typeface="Arial"/>
              <a:cs typeface="Arial"/>
              <a:sym typeface="Arial"/>
            </a:endParaRPr>
          </a:p>
        </p:txBody>
      </p:sp>
      <p:sp>
        <p:nvSpPr>
          <p:cNvPr id="1571" name="Google Shape;1571;p55"/>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Acteurs</a:t>
            </a:r>
            <a:endParaRPr sz="800" b="1" i="0" u="none" strike="noStrike" cap="none">
              <a:solidFill>
                <a:schemeClr val="dk1"/>
              </a:solidFill>
              <a:latin typeface="Montserrat"/>
              <a:ea typeface="Montserrat"/>
              <a:cs typeface="Montserrat"/>
              <a:sym typeface="Montserrat"/>
            </a:endParaRPr>
          </a:p>
        </p:txBody>
      </p:sp>
      <p:sp>
        <p:nvSpPr>
          <p:cNvPr id="1572" name="Google Shape;1572;p55"/>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Besoins</a:t>
            </a:r>
            <a:endParaRPr sz="800" b="1" i="0" u="none" strike="noStrike" cap="none">
              <a:solidFill>
                <a:schemeClr val="dk1"/>
              </a:solidFill>
              <a:latin typeface="Montserrat"/>
              <a:ea typeface="Montserrat"/>
              <a:cs typeface="Montserrat"/>
              <a:sym typeface="Montserrat"/>
            </a:endParaRPr>
          </a:p>
        </p:txBody>
      </p:sp>
      <p:sp>
        <p:nvSpPr>
          <p:cNvPr id="1573" name="Google Shape;1573;p55"/>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Diagramme</a:t>
            </a:r>
            <a:endParaRPr sz="800" b="1" i="0" u="none" strike="noStrike" cap="none">
              <a:solidFill>
                <a:schemeClr val="dk1"/>
              </a:solidFill>
              <a:latin typeface="Montserrat"/>
              <a:ea typeface="Montserrat"/>
              <a:cs typeface="Montserrat"/>
              <a:sym typeface="Montserrat"/>
            </a:endParaRPr>
          </a:p>
        </p:txBody>
      </p:sp>
      <p:sp>
        <p:nvSpPr>
          <p:cNvPr id="1574" name="Google Shape;1574;p55"/>
          <p:cNvSpPr/>
          <p:nvPr/>
        </p:nvSpPr>
        <p:spPr>
          <a:xfrm>
            <a:off x="41166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Architecture</a:t>
            </a:r>
            <a:endParaRPr sz="800" b="1" i="0" u="none" strike="noStrike" cap="none">
              <a:solidFill>
                <a:srgbClr val="FFFFFF"/>
              </a:solidFill>
              <a:latin typeface="Montserrat"/>
              <a:ea typeface="Montserrat"/>
              <a:cs typeface="Montserrat"/>
              <a:sym typeface="Montserrat"/>
            </a:endParaRPr>
          </a:p>
        </p:txBody>
      </p:sp>
      <p:sp>
        <p:nvSpPr>
          <p:cNvPr id="1575" name="Google Shape;1575;p55"/>
          <p:cNvSpPr txBox="1"/>
          <p:nvPr/>
        </p:nvSpPr>
        <p:spPr>
          <a:xfrm>
            <a:off x="7379150" y="4786950"/>
            <a:ext cx="13722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Conception</a:t>
            </a:r>
            <a:endParaRPr sz="1000" i="0" u="none" strike="noStrike" cap="none">
              <a:solidFill>
                <a:srgbClr val="003867"/>
              </a:solidFill>
              <a:latin typeface="Montserrat"/>
              <a:ea typeface="Montserrat"/>
              <a:cs typeface="Montserrat"/>
              <a:sym typeface="Montserrat"/>
            </a:endParaRPr>
          </a:p>
        </p:txBody>
      </p:sp>
      <p:sp>
        <p:nvSpPr>
          <p:cNvPr id="1576" name="Google Shape;1576;p55"/>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18</a:t>
            </a:r>
            <a:endParaRPr sz="8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56"/>
          <p:cNvSpPr txBox="1">
            <a:spLocks noGrp="1"/>
          </p:cNvSpPr>
          <p:nvPr>
            <p:ph type="title" idx="2"/>
          </p:nvPr>
        </p:nvSpPr>
        <p:spPr>
          <a:xfrm>
            <a:off x="1937700" y="2457200"/>
            <a:ext cx="5291700" cy="13323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4000"/>
              <a:buNone/>
            </a:pPr>
            <a:r>
              <a:rPr lang="en" dirty="0">
                <a:solidFill>
                  <a:srgbClr val="212121"/>
                </a:solidFill>
                <a:latin typeface="Montserrat"/>
                <a:ea typeface="Montserrat"/>
                <a:cs typeface="Montserrat"/>
                <a:sym typeface="Montserrat"/>
              </a:rPr>
              <a:t>Réalisation</a:t>
            </a:r>
            <a:endParaRPr dirty="0">
              <a:solidFill>
                <a:srgbClr val="212121"/>
              </a:solidFill>
              <a:latin typeface="Montserrat"/>
              <a:ea typeface="Montserrat"/>
              <a:cs typeface="Montserrat"/>
              <a:sym typeface="Montserrat"/>
            </a:endParaRPr>
          </a:p>
          <a:p>
            <a:pPr marL="0" lvl="0" indent="0" algn="ctr" rtl="0">
              <a:lnSpc>
                <a:spcPct val="100000"/>
              </a:lnSpc>
              <a:spcBef>
                <a:spcPts val="0"/>
              </a:spcBef>
              <a:spcAft>
                <a:spcPts val="0"/>
              </a:spcAft>
              <a:buSzPts val="4000"/>
              <a:buNone/>
            </a:pPr>
            <a:r>
              <a:rPr lang="en" dirty="0">
                <a:solidFill>
                  <a:srgbClr val="212121"/>
                </a:solidFill>
                <a:latin typeface="Montserrat"/>
                <a:ea typeface="Montserrat"/>
                <a:cs typeface="Montserrat"/>
                <a:sym typeface="Montserrat"/>
              </a:rPr>
              <a:t>Et implémentation </a:t>
            </a:r>
            <a:endParaRPr dirty="0">
              <a:solidFill>
                <a:srgbClr val="212121"/>
              </a:solidFill>
              <a:latin typeface="Montserrat"/>
              <a:ea typeface="Montserrat"/>
              <a:cs typeface="Montserrat"/>
              <a:sym typeface="Montserrat"/>
            </a:endParaRPr>
          </a:p>
          <a:p>
            <a:pPr marL="0" lvl="0" indent="0" algn="l" rtl="0">
              <a:lnSpc>
                <a:spcPct val="100000"/>
              </a:lnSpc>
              <a:spcBef>
                <a:spcPts val="0"/>
              </a:spcBef>
              <a:spcAft>
                <a:spcPts val="0"/>
              </a:spcAft>
              <a:buSzPts val="4000"/>
              <a:buNone/>
            </a:pPr>
            <a:endParaRPr dirty="0">
              <a:solidFill>
                <a:srgbClr val="212121"/>
              </a:solidFill>
              <a:latin typeface="Montserrat"/>
              <a:ea typeface="Montserrat"/>
              <a:cs typeface="Montserrat"/>
              <a:sym typeface="Montserrat"/>
            </a:endParaRPr>
          </a:p>
        </p:txBody>
      </p:sp>
      <p:grpSp>
        <p:nvGrpSpPr>
          <p:cNvPr id="1582" name="Google Shape;1582;p56"/>
          <p:cNvGrpSpPr/>
          <p:nvPr/>
        </p:nvGrpSpPr>
        <p:grpSpPr>
          <a:xfrm flipH="1">
            <a:off x="7834772" y="2544125"/>
            <a:ext cx="1929500" cy="2210100"/>
            <a:chOff x="295725" y="-3462825"/>
            <a:chExt cx="1929500" cy="2210100"/>
          </a:xfrm>
        </p:grpSpPr>
        <p:sp>
          <p:nvSpPr>
            <p:cNvPr id="1583" name="Google Shape;1583;p56"/>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56"/>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56"/>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56"/>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56"/>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56"/>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56"/>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56"/>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56"/>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56"/>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56"/>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56"/>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56"/>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56"/>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56"/>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56"/>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56"/>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56"/>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56"/>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56"/>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56"/>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56"/>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56"/>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56"/>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56"/>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8" name="Google Shape;1608;p56"/>
          <p:cNvGrpSpPr/>
          <p:nvPr/>
        </p:nvGrpSpPr>
        <p:grpSpPr>
          <a:xfrm>
            <a:off x="1005972" y="2347838"/>
            <a:ext cx="873187" cy="546900"/>
            <a:chOff x="1115510" y="4327288"/>
            <a:chExt cx="873187" cy="546900"/>
          </a:xfrm>
        </p:grpSpPr>
        <p:sp>
          <p:nvSpPr>
            <p:cNvPr id="1609" name="Google Shape;1609;p56"/>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0" name="Google Shape;1610;p56"/>
            <p:cNvGrpSpPr/>
            <p:nvPr/>
          </p:nvGrpSpPr>
          <p:grpSpPr>
            <a:xfrm flipH="1">
              <a:off x="1664772" y="4493938"/>
              <a:ext cx="323925" cy="323650"/>
              <a:chOff x="1608625" y="299800"/>
              <a:chExt cx="323925" cy="323650"/>
            </a:xfrm>
          </p:grpSpPr>
          <p:sp>
            <p:nvSpPr>
              <p:cNvPr id="1611" name="Google Shape;1611;p56"/>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56"/>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56"/>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14" name="Google Shape;1614;p56"/>
          <p:cNvSpPr/>
          <p:nvPr/>
        </p:nvSpPr>
        <p:spPr>
          <a:xfrm>
            <a:off x="3485100" y="1451150"/>
            <a:ext cx="2173800" cy="896700"/>
          </a:xfrm>
          <a:prstGeom prst="round2DiagRect">
            <a:avLst>
              <a:gd name="adj1" fmla="val 31518"/>
              <a:gd name="adj2"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 sz="9000" b="1" i="0" u="none" strike="noStrike" cap="none">
                <a:solidFill>
                  <a:schemeClr val="dk1"/>
                </a:solidFill>
                <a:latin typeface="Montserrat"/>
                <a:ea typeface="Montserrat"/>
                <a:cs typeface="Montserrat"/>
                <a:sym typeface="Montserrat"/>
              </a:rPr>
              <a:t>04</a:t>
            </a:r>
            <a:endParaRPr sz="9000" b="1" i="0" u="none" strike="noStrike" cap="none">
              <a:solidFill>
                <a:schemeClr val="dk1"/>
              </a:solidFill>
              <a:latin typeface="Montserrat"/>
              <a:ea typeface="Montserrat"/>
              <a:cs typeface="Montserrat"/>
              <a:sym typeface="Montserrat"/>
            </a:endParaRPr>
          </a:p>
        </p:txBody>
      </p:sp>
      <p:sp>
        <p:nvSpPr>
          <p:cNvPr id="1615" name="Google Shape;1615;p56"/>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1616" name="Google Shape;1616;p56"/>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19</a:t>
            </a:r>
            <a:endParaRPr sz="8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39"/>
          <p:cNvSpPr txBox="1">
            <a:spLocks noGrp="1"/>
          </p:cNvSpPr>
          <p:nvPr>
            <p:ph type="title"/>
          </p:nvPr>
        </p:nvSpPr>
        <p:spPr>
          <a:xfrm>
            <a:off x="3869100" y="394900"/>
            <a:ext cx="1405800" cy="5727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2800"/>
              <a:buNone/>
            </a:pPr>
            <a:r>
              <a:rPr lang="en" sz="4000"/>
              <a:t>Plan </a:t>
            </a:r>
            <a:endParaRPr sz="4000"/>
          </a:p>
        </p:txBody>
      </p:sp>
      <p:sp>
        <p:nvSpPr>
          <p:cNvPr id="1108" name="Google Shape;1108;p39"/>
          <p:cNvSpPr/>
          <p:nvPr/>
        </p:nvSpPr>
        <p:spPr>
          <a:xfrm flipH="1">
            <a:off x="571200" y="1588650"/>
            <a:ext cx="540900" cy="400200"/>
          </a:xfrm>
          <a:prstGeom prst="round1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1800" b="1">
                <a:solidFill>
                  <a:schemeClr val="dk1"/>
                </a:solidFill>
                <a:latin typeface="Montserrat"/>
                <a:ea typeface="Montserrat"/>
                <a:cs typeface="Montserrat"/>
                <a:sym typeface="Montserrat"/>
              </a:rPr>
              <a:t>01</a:t>
            </a:r>
            <a:endParaRPr sz="1700" b="0" i="0" u="none" strike="noStrike" cap="none">
              <a:solidFill>
                <a:schemeClr val="dk1"/>
              </a:solidFill>
              <a:latin typeface="Arial"/>
              <a:ea typeface="Arial"/>
              <a:cs typeface="Arial"/>
              <a:sym typeface="Arial"/>
            </a:endParaRPr>
          </a:p>
        </p:txBody>
      </p:sp>
      <p:sp>
        <p:nvSpPr>
          <p:cNvPr id="1109" name="Google Shape;1109;p39"/>
          <p:cNvSpPr/>
          <p:nvPr/>
        </p:nvSpPr>
        <p:spPr>
          <a:xfrm>
            <a:off x="1072125" y="1588650"/>
            <a:ext cx="3346500" cy="400200"/>
          </a:xfrm>
          <a:prstGeom prst="round1Rect">
            <a:avLst>
              <a:gd name="adj"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1500" b="1" i="0" u="none" strike="noStrike" cap="none">
                <a:solidFill>
                  <a:srgbClr val="212121"/>
                </a:solidFill>
                <a:latin typeface="Montserrat"/>
                <a:ea typeface="Montserrat"/>
                <a:cs typeface="Montserrat"/>
                <a:sym typeface="Montserrat"/>
              </a:rPr>
              <a:t>Contexte </a:t>
            </a:r>
            <a:r>
              <a:rPr lang="en" sz="1500" b="1">
                <a:solidFill>
                  <a:srgbClr val="212121"/>
                </a:solidFill>
                <a:latin typeface="Montserrat"/>
                <a:ea typeface="Montserrat"/>
                <a:cs typeface="Montserrat"/>
                <a:sym typeface="Montserrat"/>
              </a:rPr>
              <a:t>d</a:t>
            </a:r>
            <a:r>
              <a:rPr lang="en" sz="1500" b="1" i="0" u="none" strike="noStrike" cap="none">
                <a:solidFill>
                  <a:srgbClr val="212121"/>
                </a:solidFill>
                <a:latin typeface="Montserrat"/>
                <a:ea typeface="Montserrat"/>
                <a:cs typeface="Montserrat"/>
                <a:sym typeface="Montserrat"/>
              </a:rPr>
              <a:t>u </a:t>
            </a:r>
            <a:r>
              <a:rPr lang="en" sz="1500" b="1">
                <a:solidFill>
                  <a:srgbClr val="212121"/>
                </a:solidFill>
                <a:latin typeface="Montserrat"/>
                <a:ea typeface="Montserrat"/>
                <a:cs typeface="Montserrat"/>
                <a:sym typeface="Montserrat"/>
              </a:rPr>
              <a:t>p</a:t>
            </a:r>
            <a:r>
              <a:rPr lang="en" sz="1500" b="1" i="0" u="none" strike="noStrike" cap="none">
                <a:solidFill>
                  <a:srgbClr val="212121"/>
                </a:solidFill>
                <a:latin typeface="Montserrat"/>
                <a:ea typeface="Montserrat"/>
                <a:cs typeface="Montserrat"/>
                <a:sym typeface="Montserrat"/>
              </a:rPr>
              <a:t>rojet</a:t>
            </a:r>
            <a:endParaRPr sz="1500" b="1" i="0" u="none" strike="noStrike" cap="none">
              <a:solidFill>
                <a:srgbClr val="000000"/>
              </a:solidFill>
              <a:latin typeface="Arial"/>
              <a:ea typeface="Arial"/>
              <a:cs typeface="Arial"/>
              <a:sym typeface="Arial"/>
            </a:endParaRPr>
          </a:p>
        </p:txBody>
      </p:sp>
      <p:sp>
        <p:nvSpPr>
          <p:cNvPr id="1110" name="Google Shape;1110;p39"/>
          <p:cNvSpPr/>
          <p:nvPr/>
        </p:nvSpPr>
        <p:spPr>
          <a:xfrm flipH="1">
            <a:off x="571200" y="2373350"/>
            <a:ext cx="540900" cy="400200"/>
          </a:xfrm>
          <a:prstGeom prst="round1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1800" b="1">
                <a:solidFill>
                  <a:schemeClr val="dk1"/>
                </a:solidFill>
                <a:latin typeface="Montserrat"/>
                <a:ea typeface="Montserrat"/>
                <a:cs typeface="Montserrat"/>
                <a:sym typeface="Montserrat"/>
              </a:rPr>
              <a:t>02</a:t>
            </a:r>
            <a:endParaRPr sz="1700" b="0" i="0" u="none" strike="noStrike" cap="none">
              <a:solidFill>
                <a:schemeClr val="dk1"/>
              </a:solidFill>
              <a:latin typeface="Arial"/>
              <a:ea typeface="Arial"/>
              <a:cs typeface="Arial"/>
              <a:sym typeface="Arial"/>
            </a:endParaRPr>
          </a:p>
        </p:txBody>
      </p:sp>
      <p:sp>
        <p:nvSpPr>
          <p:cNvPr id="1111" name="Google Shape;1111;p39"/>
          <p:cNvSpPr/>
          <p:nvPr/>
        </p:nvSpPr>
        <p:spPr>
          <a:xfrm>
            <a:off x="1072125" y="2373350"/>
            <a:ext cx="3346500" cy="400200"/>
          </a:xfrm>
          <a:prstGeom prst="round1Rect">
            <a:avLst>
              <a:gd name="adj"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1500" b="1" i="0" u="none" strike="noStrike" cap="none">
                <a:solidFill>
                  <a:srgbClr val="212121"/>
                </a:solidFill>
                <a:latin typeface="Montserrat"/>
                <a:ea typeface="Montserrat"/>
                <a:cs typeface="Montserrat"/>
                <a:sym typeface="Montserrat"/>
              </a:rPr>
              <a:t>Conception</a:t>
            </a:r>
            <a:endParaRPr sz="1500" b="1" i="0" u="none" strike="noStrike" cap="none">
              <a:solidFill>
                <a:srgbClr val="000000"/>
              </a:solidFill>
              <a:latin typeface="Arial"/>
              <a:ea typeface="Arial"/>
              <a:cs typeface="Arial"/>
              <a:sym typeface="Arial"/>
            </a:endParaRPr>
          </a:p>
        </p:txBody>
      </p:sp>
      <p:sp>
        <p:nvSpPr>
          <p:cNvPr id="1112" name="Google Shape;1112;p39"/>
          <p:cNvSpPr/>
          <p:nvPr/>
        </p:nvSpPr>
        <p:spPr>
          <a:xfrm flipH="1">
            <a:off x="2684263" y="3112775"/>
            <a:ext cx="540900" cy="400200"/>
          </a:xfrm>
          <a:prstGeom prst="round1Rect">
            <a:avLst>
              <a:gd name="adj" fmla="val 467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dk1"/>
                </a:solidFill>
                <a:latin typeface="Montserrat"/>
                <a:ea typeface="Montserrat"/>
                <a:cs typeface="Montserrat"/>
                <a:sym typeface="Montserrat"/>
              </a:rPr>
              <a:t>05</a:t>
            </a:r>
            <a:endParaRPr sz="1700" b="0" i="0" u="none" strike="noStrike" cap="none">
              <a:solidFill>
                <a:schemeClr val="dk1"/>
              </a:solidFill>
              <a:latin typeface="Arial"/>
              <a:ea typeface="Arial"/>
              <a:cs typeface="Arial"/>
              <a:sym typeface="Arial"/>
            </a:endParaRPr>
          </a:p>
        </p:txBody>
      </p:sp>
      <p:sp>
        <p:nvSpPr>
          <p:cNvPr id="1113" name="Google Shape;1113;p39"/>
          <p:cNvSpPr/>
          <p:nvPr/>
        </p:nvSpPr>
        <p:spPr>
          <a:xfrm>
            <a:off x="3185188" y="3112775"/>
            <a:ext cx="3346500" cy="400200"/>
          </a:xfrm>
          <a:prstGeom prst="round1Rect">
            <a:avLst>
              <a:gd name="adj"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500" b="1" i="0" u="none" strike="noStrike" cap="none">
                <a:solidFill>
                  <a:srgbClr val="212121"/>
                </a:solidFill>
                <a:latin typeface="Montserrat"/>
                <a:ea typeface="Montserrat"/>
                <a:cs typeface="Montserrat"/>
                <a:sym typeface="Montserrat"/>
              </a:rPr>
              <a:t>Conclusion et Perspectives</a:t>
            </a:r>
            <a:endParaRPr sz="1500" b="1" i="0" u="none" strike="noStrike" cap="none">
              <a:solidFill>
                <a:srgbClr val="000000"/>
              </a:solidFill>
              <a:latin typeface="Arial"/>
              <a:ea typeface="Arial"/>
              <a:cs typeface="Arial"/>
              <a:sym typeface="Arial"/>
            </a:endParaRPr>
          </a:p>
        </p:txBody>
      </p:sp>
      <p:sp>
        <p:nvSpPr>
          <p:cNvPr id="1114" name="Google Shape;1114;p39"/>
          <p:cNvSpPr/>
          <p:nvPr/>
        </p:nvSpPr>
        <p:spPr>
          <a:xfrm flipH="1">
            <a:off x="4814150" y="1588650"/>
            <a:ext cx="540900" cy="400200"/>
          </a:xfrm>
          <a:prstGeom prst="round1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dk1"/>
                </a:solidFill>
                <a:latin typeface="Montserrat"/>
                <a:ea typeface="Montserrat"/>
                <a:cs typeface="Montserrat"/>
                <a:sym typeface="Montserrat"/>
              </a:rPr>
              <a:t>03</a:t>
            </a:r>
            <a:endParaRPr sz="1700" b="0" i="0" u="none" strike="noStrike" cap="none">
              <a:solidFill>
                <a:schemeClr val="dk1"/>
              </a:solidFill>
              <a:latin typeface="Arial"/>
              <a:ea typeface="Arial"/>
              <a:cs typeface="Arial"/>
              <a:sym typeface="Arial"/>
            </a:endParaRPr>
          </a:p>
        </p:txBody>
      </p:sp>
      <p:sp>
        <p:nvSpPr>
          <p:cNvPr id="1115" name="Google Shape;1115;p39"/>
          <p:cNvSpPr/>
          <p:nvPr/>
        </p:nvSpPr>
        <p:spPr>
          <a:xfrm>
            <a:off x="5315075" y="1588650"/>
            <a:ext cx="3346500" cy="400200"/>
          </a:xfrm>
          <a:prstGeom prst="round1Rect">
            <a:avLst>
              <a:gd name="adj" fmla="val 34158"/>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500" b="1" i="0" u="none" strike="noStrike" cap="none">
                <a:solidFill>
                  <a:srgbClr val="212121"/>
                </a:solidFill>
                <a:latin typeface="Montserrat"/>
                <a:ea typeface="Montserrat"/>
                <a:cs typeface="Montserrat"/>
                <a:sym typeface="Montserrat"/>
              </a:rPr>
              <a:t>Réalisation et implémentation</a:t>
            </a:r>
            <a:endParaRPr sz="1500" b="1" i="0" u="none" strike="noStrike" cap="none">
              <a:solidFill>
                <a:srgbClr val="212121"/>
              </a:solidFill>
              <a:latin typeface="Montserrat"/>
              <a:ea typeface="Montserrat"/>
              <a:cs typeface="Montserrat"/>
              <a:sym typeface="Montserrat"/>
            </a:endParaRPr>
          </a:p>
        </p:txBody>
      </p:sp>
      <p:sp>
        <p:nvSpPr>
          <p:cNvPr id="1116" name="Google Shape;1116;p39"/>
          <p:cNvSpPr/>
          <p:nvPr/>
        </p:nvSpPr>
        <p:spPr>
          <a:xfrm flipH="1">
            <a:off x="4814150" y="2371650"/>
            <a:ext cx="540900" cy="400200"/>
          </a:xfrm>
          <a:prstGeom prst="round1Rect">
            <a:avLst>
              <a:gd name="adj"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chemeClr val="dk1"/>
                </a:solidFill>
                <a:latin typeface="Montserrat"/>
                <a:ea typeface="Montserrat"/>
                <a:cs typeface="Montserrat"/>
                <a:sym typeface="Montserrat"/>
              </a:rPr>
              <a:t>04</a:t>
            </a:r>
            <a:endParaRPr sz="1700" b="0" i="0" u="none" strike="noStrike" cap="none">
              <a:solidFill>
                <a:schemeClr val="dk1"/>
              </a:solidFill>
              <a:latin typeface="Arial"/>
              <a:ea typeface="Arial"/>
              <a:cs typeface="Arial"/>
              <a:sym typeface="Arial"/>
            </a:endParaRPr>
          </a:p>
        </p:txBody>
      </p:sp>
      <p:sp>
        <p:nvSpPr>
          <p:cNvPr id="1117" name="Google Shape;1117;p39"/>
          <p:cNvSpPr/>
          <p:nvPr/>
        </p:nvSpPr>
        <p:spPr>
          <a:xfrm>
            <a:off x="5315075" y="2371650"/>
            <a:ext cx="3346500" cy="400200"/>
          </a:xfrm>
          <a:prstGeom prst="round1Rect">
            <a:avLst>
              <a:gd name="adj"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1500" b="1" i="0" u="none" strike="noStrike" cap="none">
                <a:solidFill>
                  <a:srgbClr val="212121"/>
                </a:solidFill>
                <a:latin typeface="Montserrat"/>
                <a:ea typeface="Montserrat"/>
                <a:cs typeface="Montserrat"/>
                <a:sym typeface="Montserrat"/>
              </a:rPr>
              <a:t>Démonstration</a:t>
            </a:r>
            <a:endParaRPr sz="1500" b="1" i="0" u="none" strike="noStrike" cap="none">
              <a:solidFill>
                <a:srgbClr val="000000"/>
              </a:solidFill>
              <a:latin typeface="Arial"/>
              <a:ea typeface="Arial"/>
              <a:cs typeface="Arial"/>
              <a:sym typeface="Arial"/>
            </a:endParaRPr>
          </a:p>
        </p:txBody>
      </p:sp>
      <p:cxnSp>
        <p:nvCxnSpPr>
          <p:cNvPr id="1118" name="Google Shape;1118;p39"/>
          <p:cNvCxnSpPr/>
          <p:nvPr/>
        </p:nvCxnSpPr>
        <p:spPr>
          <a:xfrm flipH="1">
            <a:off x="4606626" y="1588650"/>
            <a:ext cx="2700" cy="1311000"/>
          </a:xfrm>
          <a:prstGeom prst="straightConnector1">
            <a:avLst/>
          </a:prstGeom>
          <a:noFill/>
          <a:ln w="9525" cap="flat" cmpd="sng">
            <a:solidFill>
              <a:schemeClr val="lt1"/>
            </a:solidFill>
            <a:prstDash val="solid"/>
            <a:round/>
            <a:headEnd type="oval" w="med" len="med"/>
            <a:tailEnd type="oval" w="med" len="med"/>
          </a:ln>
        </p:spPr>
      </p:cxnSp>
      <p:sp>
        <p:nvSpPr>
          <p:cNvPr id="2" name="Google Shape;1186;p41">
            <a:extLst>
              <a:ext uri="{FF2B5EF4-FFF2-40B4-BE49-F238E27FC236}">
                <a16:creationId xmlns:a16="http://schemas.microsoft.com/office/drawing/2014/main" id="{FE1F1327-32C5-7BA7-8851-0C0F4BD1A2A7}"/>
              </a:ext>
            </a:extLst>
          </p:cNvPr>
          <p:cNvSpPr/>
          <p:nvPr/>
        </p:nvSpPr>
        <p:spPr>
          <a:xfrm>
            <a:off x="8785429"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02</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Conception du modèle d’extraction</a:t>
            </a:r>
            <a:endParaRPr b="1" dirty="0">
              <a:solidFill>
                <a:srgbClr val="C00000"/>
              </a:solidFill>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1890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59039" y="18950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1887" name="Google Shape;1887;p58"/>
          <p:cNvSpPr/>
          <p:nvPr/>
        </p:nvSpPr>
        <p:spPr>
          <a:xfrm>
            <a:off x="109500" y="1041762"/>
            <a:ext cx="8721700" cy="1552200"/>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9" name="Google Shape;1887;p58"/>
          <p:cNvSpPr/>
          <p:nvPr/>
        </p:nvSpPr>
        <p:spPr>
          <a:xfrm>
            <a:off x="128283" y="3012396"/>
            <a:ext cx="8721700" cy="1648654"/>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 name="Google Shape;2640;p87">
            <a:extLst>
              <a:ext uri="{FF2B5EF4-FFF2-40B4-BE49-F238E27FC236}">
                <a16:creationId xmlns:a16="http://schemas.microsoft.com/office/drawing/2014/main" id="{96CD202A-10AD-1553-B0D8-8E8ED6D88210}"/>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57649D1A-084B-768F-F4AF-C99653ED6284}"/>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BE73BD2B-E745-6BA9-38F0-2ED626307CEA}"/>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C0D29ADE-C940-009E-BDC7-B58C5B861679}"/>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38078200-21B1-99F6-46B4-2D8514C4B495}"/>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615;p56">
            <a:extLst>
              <a:ext uri="{FF2B5EF4-FFF2-40B4-BE49-F238E27FC236}">
                <a16:creationId xmlns:a16="http://schemas.microsoft.com/office/drawing/2014/main" id="{68DBB0EB-D2C4-09BB-9D0E-8718F6B3F8EC}"/>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9" name="Google Shape;1616;p56">
            <a:extLst>
              <a:ext uri="{FF2B5EF4-FFF2-40B4-BE49-F238E27FC236}">
                <a16:creationId xmlns:a16="http://schemas.microsoft.com/office/drawing/2014/main" id="{33045C77-69E6-0FBB-5C4C-D819728C3D55}"/>
              </a:ext>
            </a:extLst>
          </p:cNvPr>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latin typeface="Montserrat"/>
                <a:ea typeface="Montserrat"/>
                <a:cs typeface="Montserrat"/>
                <a:sym typeface="Montserrat"/>
              </a:rPr>
              <a:t>20</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7" grpId="0"/>
      <p:bldP spid="18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Conception du modèle d’extraction</a:t>
            </a:r>
            <a:endParaRPr b="1" dirty="0">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1890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59039" y="18950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196085" y="1127943"/>
            <a:ext cx="1289055" cy="1555572"/>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 name="Google Shape;2640;p87">
            <a:extLst>
              <a:ext uri="{FF2B5EF4-FFF2-40B4-BE49-F238E27FC236}">
                <a16:creationId xmlns:a16="http://schemas.microsoft.com/office/drawing/2014/main" id="{8C391FBE-E1F5-333D-4CFB-8CECDBBE4146}"/>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039CEEBE-27D7-9C3A-00E2-0982FB50823B}"/>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F14F4FA1-222B-706B-0BBF-075AC06C502F}"/>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FF811CF7-40DE-170C-FF8A-1B2876792B7B}"/>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D11B1665-218A-1268-8188-BA49158B17D3}"/>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615;p56">
            <a:extLst>
              <a:ext uri="{FF2B5EF4-FFF2-40B4-BE49-F238E27FC236}">
                <a16:creationId xmlns:a16="http://schemas.microsoft.com/office/drawing/2014/main" id="{A9403E1A-C9BB-7B87-EC2E-36F94E05E0DF}"/>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9" name="Google Shape;1616;p56">
            <a:extLst>
              <a:ext uri="{FF2B5EF4-FFF2-40B4-BE49-F238E27FC236}">
                <a16:creationId xmlns:a16="http://schemas.microsoft.com/office/drawing/2014/main" id="{27D37FF9-0A75-8A76-AFF6-63F2F52A0D00}"/>
              </a:ext>
            </a:extLst>
          </p:cNvPr>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ea typeface="Montserrat"/>
              </a:rPr>
              <a:t>21</a:t>
            </a:r>
            <a:endParaRPr sz="800" b="1" i="0" u="none" strike="noStrike" cap="none"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7215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pic>
        <p:nvPicPr>
          <p:cNvPr id="1748" name="Google Shape;1748;p59"/>
          <p:cNvPicPr preferRelativeResize="0"/>
          <p:nvPr/>
        </p:nvPicPr>
        <p:blipFill rotWithShape="1">
          <a:blip r:embed="rId3">
            <a:alphaModFix/>
          </a:blip>
          <a:srcRect/>
          <a:stretch/>
        </p:blipFill>
        <p:spPr>
          <a:xfrm>
            <a:off x="5071225" y="4386499"/>
            <a:ext cx="829251" cy="723419"/>
          </a:xfrm>
          <a:prstGeom prst="rect">
            <a:avLst/>
          </a:prstGeom>
          <a:noFill/>
          <a:ln>
            <a:noFill/>
          </a:ln>
        </p:spPr>
      </p:pic>
      <p:pic>
        <p:nvPicPr>
          <p:cNvPr id="1749" name="Google Shape;1749;p59"/>
          <p:cNvPicPr preferRelativeResize="0"/>
          <p:nvPr/>
        </p:nvPicPr>
        <p:blipFill rotWithShape="1">
          <a:blip r:embed="rId4">
            <a:alphaModFix/>
          </a:blip>
          <a:srcRect/>
          <a:stretch/>
        </p:blipFill>
        <p:spPr>
          <a:xfrm>
            <a:off x="3516550" y="4359425"/>
            <a:ext cx="829251" cy="723419"/>
          </a:xfrm>
          <a:prstGeom prst="rect">
            <a:avLst/>
          </a:prstGeom>
          <a:noFill/>
          <a:ln>
            <a:noFill/>
          </a:ln>
        </p:spPr>
      </p:pic>
      <p:pic>
        <p:nvPicPr>
          <p:cNvPr id="1750" name="Google Shape;1750;p59"/>
          <p:cNvPicPr preferRelativeResize="0"/>
          <p:nvPr/>
        </p:nvPicPr>
        <p:blipFill rotWithShape="1">
          <a:blip r:embed="rId5">
            <a:alphaModFix/>
          </a:blip>
          <a:srcRect/>
          <a:stretch/>
        </p:blipFill>
        <p:spPr>
          <a:xfrm>
            <a:off x="5803338" y="1675525"/>
            <a:ext cx="1176675" cy="1026500"/>
          </a:xfrm>
          <a:prstGeom prst="rect">
            <a:avLst/>
          </a:prstGeom>
          <a:noFill/>
          <a:ln>
            <a:noFill/>
          </a:ln>
        </p:spPr>
      </p:pic>
      <p:pic>
        <p:nvPicPr>
          <p:cNvPr id="1751" name="Google Shape;1751;p59"/>
          <p:cNvPicPr preferRelativeResize="0"/>
          <p:nvPr/>
        </p:nvPicPr>
        <p:blipFill rotWithShape="1">
          <a:blip r:embed="rId6">
            <a:alphaModFix/>
          </a:blip>
          <a:srcRect/>
          <a:stretch/>
        </p:blipFill>
        <p:spPr>
          <a:xfrm>
            <a:off x="3562750" y="1177829"/>
            <a:ext cx="2172900" cy="2172922"/>
          </a:xfrm>
          <a:prstGeom prst="rect">
            <a:avLst/>
          </a:prstGeom>
          <a:noFill/>
          <a:ln>
            <a:noFill/>
          </a:ln>
        </p:spPr>
      </p:pic>
      <p:pic>
        <p:nvPicPr>
          <p:cNvPr id="1752" name="Google Shape;1752;p59"/>
          <p:cNvPicPr preferRelativeResize="0"/>
          <p:nvPr/>
        </p:nvPicPr>
        <p:blipFill rotWithShape="1">
          <a:blip r:embed="rId7">
            <a:alphaModFix/>
          </a:blip>
          <a:srcRect/>
          <a:stretch/>
        </p:blipFill>
        <p:spPr>
          <a:xfrm>
            <a:off x="5558150" y="3474772"/>
            <a:ext cx="829251" cy="829251"/>
          </a:xfrm>
          <a:prstGeom prst="rect">
            <a:avLst/>
          </a:prstGeom>
          <a:noFill/>
          <a:ln>
            <a:noFill/>
          </a:ln>
        </p:spPr>
      </p:pic>
      <p:pic>
        <p:nvPicPr>
          <p:cNvPr id="1753" name="Google Shape;1753;p59"/>
          <p:cNvPicPr preferRelativeResize="0"/>
          <p:nvPr/>
        </p:nvPicPr>
        <p:blipFill rotWithShape="1">
          <a:blip r:embed="rId8">
            <a:alphaModFix/>
          </a:blip>
          <a:srcRect/>
          <a:stretch/>
        </p:blipFill>
        <p:spPr>
          <a:xfrm>
            <a:off x="4338377" y="3510465"/>
            <a:ext cx="670500" cy="757830"/>
          </a:xfrm>
          <a:prstGeom prst="rect">
            <a:avLst/>
          </a:prstGeom>
          <a:noFill/>
          <a:ln>
            <a:noFill/>
          </a:ln>
        </p:spPr>
      </p:pic>
      <p:pic>
        <p:nvPicPr>
          <p:cNvPr id="1754" name="Google Shape;1754;p59"/>
          <p:cNvPicPr preferRelativeResize="0"/>
          <p:nvPr/>
        </p:nvPicPr>
        <p:blipFill rotWithShape="1">
          <a:blip r:embed="rId9">
            <a:alphaModFix/>
          </a:blip>
          <a:srcRect/>
          <a:stretch/>
        </p:blipFill>
        <p:spPr>
          <a:xfrm>
            <a:off x="3016825" y="3452900"/>
            <a:ext cx="772276" cy="872950"/>
          </a:xfrm>
          <a:prstGeom prst="rect">
            <a:avLst/>
          </a:prstGeom>
          <a:noFill/>
          <a:ln>
            <a:noFill/>
          </a:ln>
        </p:spPr>
      </p:pic>
      <p:pic>
        <p:nvPicPr>
          <p:cNvPr id="1755" name="Google Shape;1755;p59"/>
          <p:cNvPicPr preferRelativeResize="0"/>
          <p:nvPr/>
        </p:nvPicPr>
        <p:blipFill rotWithShape="1">
          <a:blip r:embed="rId10">
            <a:alphaModFix/>
          </a:blip>
          <a:srcRect/>
          <a:stretch/>
        </p:blipFill>
        <p:spPr>
          <a:xfrm>
            <a:off x="2238213" y="1675525"/>
            <a:ext cx="1379900" cy="1026500"/>
          </a:xfrm>
          <a:prstGeom prst="rect">
            <a:avLst/>
          </a:prstGeom>
          <a:noFill/>
          <a:ln>
            <a:noFill/>
          </a:ln>
        </p:spPr>
      </p:pic>
      <p:cxnSp>
        <p:nvCxnSpPr>
          <p:cNvPr id="1756" name="Google Shape;1756;p59"/>
          <p:cNvCxnSpPr/>
          <p:nvPr/>
        </p:nvCxnSpPr>
        <p:spPr>
          <a:xfrm rot="10800000" flipH="1">
            <a:off x="2872900" y="4424100"/>
            <a:ext cx="3552600" cy="10500"/>
          </a:xfrm>
          <a:prstGeom prst="straightConnector1">
            <a:avLst/>
          </a:prstGeom>
          <a:noFill/>
          <a:ln w="19050" cap="flat" cmpd="sng">
            <a:solidFill>
              <a:srgbClr val="980000"/>
            </a:solidFill>
            <a:prstDash val="solid"/>
            <a:round/>
            <a:headEnd type="diamond" w="med" len="med"/>
            <a:tailEnd type="diamond" w="med" len="med"/>
          </a:ln>
        </p:spPr>
      </p:cxnSp>
      <p:sp>
        <p:nvSpPr>
          <p:cNvPr id="1757" name="Google Shape;1757;p59"/>
          <p:cNvSpPr txBox="1"/>
          <p:nvPr/>
        </p:nvSpPr>
        <p:spPr>
          <a:xfrm>
            <a:off x="912150" y="467425"/>
            <a:ext cx="73197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en" sz="2000" b="1" i="0" u="none" strike="noStrike" cap="none">
                <a:solidFill>
                  <a:srgbClr val="AB0505"/>
                </a:solidFill>
                <a:latin typeface="Arial"/>
                <a:ea typeface="Arial"/>
                <a:cs typeface="Arial"/>
                <a:sym typeface="Arial"/>
              </a:rPr>
              <a:t>Caractéristiques de la base de données</a:t>
            </a:r>
            <a:endParaRPr sz="2000" b="1" i="0" u="none" strike="noStrike" cap="none">
              <a:solidFill>
                <a:srgbClr val="AB0505"/>
              </a:solidFill>
              <a:latin typeface="Arial"/>
              <a:ea typeface="Arial"/>
              <a:cs typeface="Arial"/>
              <a:sym typeface="Arial"/>
            </a:endParaRPr>
          </a:p>
        </p:txBody>
      </p:sp>
      <p:sp>
        <p:nvSpPr>
          <p:cNvPr id="1758" name="Google Shape;1758;p59"/>
          <p:cNvSpPr txBox="1"/>
          <p:nvPr/>
        </p:nvSpPr>
        <p:spPr>
          <a:xfrm>
            <a:off x="4053375" y="1177825"/>
            <a:ext cx="1240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i="0" u="none" strike="noStrike" cap="none">
                <a:solidFill>
                  <a:srgbClr val="AB0505"/>
                </a:solidFill>
                <a:latin typeface="Arial"/>
                <a:ea typeface="Arial"/>
                <a:cs typeface="Arial"/>
                <a:sym typeface="Arial"/>
              </a:rPr>
              <a:t>200 </a:t>
            </a:r>
            <a:r>
              <a:rPr lang="en" sz="2000" b="1" i="0" u="none" strike="noStrike" cap="none">
                <a:solidFill>
                  <a:srgbClr val="9CBDE8"/>
                </a:solidFill>
                <a:latin typeface="Arial"/>
                <a:ea typeface="Arial"/>
                <a:cs typeface="Arial"/>
                <a:sym typeface="Arial"/>
              </a:rPr>
              <a:t>C</a:t>
            </a:r>
            <a:r>
              <a:rPr lang="en" sz="2000" b="1">
                <a:solidFill>
                  <a:srgbClr val="9CBDE8"/>
                </a:solidFill>
              </a:rPr>
              <a:t>V</a:t>
            </a:r>
            <a:r>
              <a:rPr lang="en" sz="2000" b="1" i="0" u="none" strike="noStrike" cap="none">
                <a:solidFill>
                  <a:srgbClr val="9CBDE8"/>
                </a:solidFill>
                <a:latin typeface="Arial"/>
                <a:ea typeface="Arial"/>
                <a:cs typeface="Arial"/>
                <a:sym typeface="Arial"/>
              </a:rPr>
              <a:t>s</a:t>
            </a:r>
            <a:endParaRPr sz="2000" b="1" i="0" u="none" strike="noStrike" cap="none">
              <a:solidFill>
                <a:srgbClr val="9CBDE8"/>
              </a:solidFill>
              <a:latin typeface="Arial"/>
              <a:ea typeface="Arial"/>
              <a:cs typeface="Arial"/>
              <a:sym typeface="Arial"/>
            </a:endParaRPr>
          </a:p>
        </p:txBody>
      </p:sp>
      <p:sp>
        <p:nvSpPr>
          <p:cNvPr id="1759" name="Google Shape;1759;p59"/>
          <p:cNvSpPr/>
          <p:nvPr/>
        </p:nvSpPr>
        <p:spPr>
          <a:xfrm>
            <a:off x="12192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1760" name="Google Shape;1760;p59"/>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1761" name="Google Shape;1761;p59"/>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1762" name="Google Shape;1762;p59"/>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1764" name="Google Shape;1764;p59"/>
          <p:cNvSpPr/>
          <p:nvPr/>
        </p:nvSpPr>
        <p:spPr>
          <a:xfrm>
            <a:off x="-14325" y="-35200"/>
            <a:ext cx="13119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1765" name="Google Shape;1765;p59"/>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22</a:t>
            </a:r>
            <a:endParaRPr sz="800" b="1" i="0" u="none" strike="noStrike" cap="none">
              <a:solidFill>
                <a:srgbClr val="FFFFFF"/>
              </a:solidFill>
              <a:latin typeface="Montserrat"/>
              <a:ea typeface="Montserrat"/>
              <a:cs typeface="Montserrat"/>
              <a:sym typeface="Montserrat"/>
            </a:endParaRPr>
          </a:p>
        </p:txBody>
      </p:sp>
      <p:sp>
        <p:nvSpPr>
          <p:cNvPr id="1766" name="Google Shape;1766;p59"/>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60"/>
          <p:cNvSpPr txBox="1"/>
          <p:nvPr/>
        </p:nvSpPr>
        <p:spPr>
          <a:xfrm>
            <a:off x="1430700" y="467425"/>
            <a:ext cx="62826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000" b="1" i="0" u="none" strike="noStrike" cap="none">
                <a:solidFill>
                  <a:srgbClr val="AB0505"/>
                </a:solidFill>
                <a:latin typeface="Arial"/>
                <a:ea typeface="Arial"/>
                <a:cs typeface="Arial"/>
                <a:sym typeface="Arial"/>
              </a:rPr>
              <a:t>Renforcement de la base de données</a:t>
            </a:r>
            <a:endParaRPr sz="2000" b="1" i="0" u="none" strike="noStrike" cap="none">
              <a:solidFill>
                <a:srgbClr val="AB0505"/>
              </a:solidFill>
              <a:latin typeface="Arial"/>
              <a:ea typeface="Arial"/>
              <a:cs typeface="Arial"/>
              <a:sym typeface="Arial"/>
            </a:endParaRPr>
          </a:p>
        </p:txBody>
      </p:sp>
      <p:pic>
        <p:nvPicPr>
          <p:cNvPr id="1772" name="Google Shape;1772;p60"/>
          <p:cNvPicPr preferRelativeResize="0"/>
          <p:nvPr/>
        </p:nvPicPr>
        <p:blipFill rotWithShape="1">
          <a:blip r:embed="rId3">
            <a:alphaModFix/>
          </a:blip>
          <a:srcRect/>
          <a:stretch/>
        </p:blipFill>
        <p:spPr>
          <a:xfrm>
            <a:off x="1008825" y="1357300"/>
            <a:ext cx="3638775" cy="3638775"/>
          </a:xfrm>
          <a:prstGeom prst="rect">
            <a:avLst/>
          </a:prstGeom>
          <a:noFill/>
          <a:ln>
            <a:noFill/>
          </a:ln>
        </p:spPr>
      </p:pic>
      <p:sp>
        <p:nvSpPr>
          <p:cNvPr id="1773" name="Google Shape;1773;p60"/>
          <p:cNvSpPr txBox="1"/>
          <p:nvPr/>
        </p:nvSpPr>
        <p:spPr>
          <a:xfrm>
            <a:off x="4647600" y="2952000"/>
            <a:ext cx="41019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1900" b="1" i="0" u="none" strike="noStrike" cap="none">
                <a:solidFill>
                  <a:srgbClr val="82B1FF"/>
                </a:solidFill>
                <a:latin typeface="Arial"/>
                <a:ea typeface="Arial"/>
                <a:cs typeface="Arial"/>
                <a:sym typeface="Arial"/>
              </a:rPr>
              <a:t>Collecte via </a:t>
            </a:r>
            <a:r>
              <a:rPr lang="en" sz="1900" b="1" i="0" u="none" strike="noStrike" cap="none">
                <a:solidFill>
                  <a:srgbClr val="AB0505"/>
                </a:solidFill>
                <a:latin typeface="Arial"/>
                <a:ea typeface="Arial"/>
                <a:cs typeface="Arial"/>
                <a:sym typeface="Arial"/>
              </a:rPr>
              <a:t>WEB SCRAPING</a:t>
            </a:r>
            <a:endParaRPr sz="1900" b="1" i="0" u="none" strike="noStrike" cap="none">
              <a:solidFill>
                <a:srgbClr val="AB0505"/>
              </a:solidFill>
              <a:latin typeface="Arial"/>
              <a:ea typeface="Arial"/>
              <a:cs typeface="Arial"/>
              <a:sym typeface="Arial"/>
            </a:endParaRPr>
          </a:p>
        </p:txBody>
      </p:sp>
      <p:sp>
        <p:nvSpPr>
          <p:cNvPr id="1774" name="Google Shape;1774;p60"/>
          <p:cNvSpPr txBox="1"/>
          <p:nvPr/>
        </p:nvSpPr>
        <p:spPr>
          <a:xfrm>
            <a:off x="4572000" y="4499575"/>
            <a:ext cx="33369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 sz="1900" b="1" i="0" u="none" strike="noStrike" cap="none">
                <a:solidFill>
                  <a:srgbClr val="82B1FF"/>
                </a:solidFill>
                <a:latin typeface="Arial"/>
                <a:ea typeface="Arial"/>
                <a:cs typeface="Arial"/>
                <a:sym typeface="Arial"/>
              </a:rPr>
              <a:t>Collecte </a:t>
            </a:r>
            <a:r>
              <a:rPr lang="en" sz="1900" b="1" i="0" u="none" strike="noStrike" cap="none">
                <a:solidFill>
                  <a:srgbClr val="AB0505"/>
                </a:solidFill>
                <a:latin typeface="Arial"/>
                <a:ea typeface="Arial"/>
                <a:cs typeface="Arial"/>
                <a:sym typeface="Arial"/>
              </a:rPr>
              <a:t>Manuelle</a:t>
            </a:r>
            <a:endParaRPr sz="1900" b="1" i="0" u="none" strike="noStrike" cap="none">
              <a:solidFill>
                <a:srgbClr val="AB0505"/>
              </a:solidFill>
              <a:latin typeface="Arial"/>
              <a:ea typeface="Arial"/>
              <a:cs typeface="Arial"/>
              <a:sym typeface="Arial"/>
            </a:endParaRPr>
          </a:p>
        </p:txBody>
      </p:sp>
      <p:sp>
        <p:nvSpPr>
          <p:cNvPr id="1775" name="Google Shape;1775;p60"/>
          <p:cNvSpPr txBox="1"/>
          <p:nvPr/>
        </p:nvSpPr>
        <p:spPr>
          <a:xfrm>
            <a:off x="4647600" y="1332150"/>
            <a:ext cx="4101900" cy="4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AB0505"/>
                </a:solidFill>
                <a:latin typeface="Arial"/>
                <a:ea typeface="Arial"/>
                <a:cs typeface="Arial"/>
                <a:sym typeface="Arial"/>
              </a:rPr>
              <a:t>Reformulation</a:t>
            </a:r>
            <a:r>
              <a:rPr lang="en" sz="1900" b="1" i="0" u="none" strike="noStrike" cap="none">
                <a:solidFill>
                  <a:srgbClr val="82B1FF"/>
                </a:solidFill>
                <a:latin typeface="Arial"/>
                <a:ea typeface="Arial"/>
                <a:cs typeface="Arial"/>
                <a:sym typeface="Arial"/>
              </a:rPr>
              <a:t> des Cvs existants</a:t>
            </a:r>
            <a:endParaRPr sz="1900" b="1" i="0" u="none" strike="noStrike" cap="none">
              <a:solidFill>
                <a:srgbClr val="AB0505"/>
              </a:solidFill>
              <a:latin typeface="Arial"/>
              <a:ea typeface="Arial"/>
              <a:cs typeface="Arial"/>
              <a:sym typeface="Arial"/>
            </a:endParaRPr>
          </a:p>
        </p:txBody>
      </p:sp>
      <p:sp>
        <p:nvSpPr>
          <p:cNvPr id="1776" name="Google Shape;1776;p60"/>
          <p:cNvSpPr txBox="1"/>
          <p:nvPr/>
        </p:nvSpPr>
        <p:spPr>
          <a:xfrm>
            <a:off x="1380650" y="1497675"/>
            <a:ext cx="2172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800" b="1" i="0" u="none" strike="noStrike" cap="none">
                <a:solidFill>
                  <a:srgbClr val="AB0505"/>
                </a:solidFill>
                <a:latin typeface="Arial"/>
                <a:ea typeface="Arial"/>
                <a:cs typeface="Arial"/>
                <a:sym typeface="Arial"/>
              </a:rPr>
              <a:t>560 </a:t>
            </a:r>
            <a:r>
              <a:rPr lang="en" sz="2800" b="1" i="0" u="none" strike="noStrike" cap="none">
                <a:solidFill>
                  <a:srgbClr val="9CBDE8"/>
                </a:solidFill>
                <a:latin typeface="Arial"/>
                <a:ea typeface="Arial"/>
                <a:cs typeface="Arial"/>
                <a:sym typeface="Arial"/>
              </a:rPr>
              <a:t>Cvs</a:t>
            </a:r>
            <a:endParaRPr sz="2800" b="1" i="0" u="none" strike="noStrike" cap="none">
              <a:solidFill>
                <a:srgbClr val="9CBDE8"/>
              </a:solidFill>
              <a:latin typeface="Arial"/>
              <a:ea typeface="Arial"/>
              <a:cs typeface="Arial"/>
              <a:sym typeface="Arial"/>
            </a:endParaRPr>
          </a:p>
        </p:txBody>
      </p:sp>
      <p:pic>
        <p:nvPicPr>
          <p:cNvPr id="1777" name="Google Shape;1777;p60"/>
          <p:cNvPicPr preferRelativeResize="0"/>
          <p:nvPr/>
        </p:nvPicPr>
        <p:blipFill rotWithShape="1">
          <a:blip r:embed="rId4">
            <a:alphaModFix/>
          </a:blip>
          <a:srcRect/>
          <a:stretch/>
        </p:blipFill>
        <p:spPr>
          <a:xfrm>
            <a:off x="1647125" y="4219750"/>
            <a:ext cx="595048" cy="400200"/>
          </a:xfrm>
          <a:prstGeom prst="rect">
            <a:avLst/>
          </a:prstGeom>
          <a:noFill/>
          <a:ln>
            <a:noFill/>
          </a:ln>
        </p:spPr>
      </p:pic>
      <p:pic>
        <p:nvPicPr>
          <p:cNvPr id="1778" name="Google Shape;1778;p60"/>
          <p:cNvPicPr preferRelativeResize="0"/>
          <p:nvPr/>
        </p:nvPicPr>
        <p:blipFill rotWithShape="1">
          <a:blip r:embed="rId4">
            <a:alphaModFix/>
          </a:blip>
          <a:srcRect/>
          <a:stretch/>
        </p:blipFill>
        <p:spPr>
          <a:xfrm>
            <a:off x="1724194" y="4219750"/>
            <a:ext cx="595048" cy="400200"/>
          </a:xfrm>
          <a:prstGeom prst="rect">
            <a:avLst/>
          </a:prstGeom>
          <a:noFill/>
          <a:ln>
            <a:noFill/>
          </a:ln>
        </p:spPr>
      </p:pic>
      <p:pic>
        <p:nvPicPr>
          <p:cNvPr id="1779" name="Google Shape;1779;p60"/>
          <p:cNvPicPr preferRelativeResize="0"/>
          <p:nvPr/>
        </p:nvPicPr>
        <p:blipFill rotWithShape="1">
          <a:blip r:embed="rId4">
            <a:alphaModFix/>
          </a:blip>
          <a:srcRect/>
          <a:stretch/>
        </p:blipFill>
        <p:spPr>
          <a:xfrm>
            <a:off x="1801263" y="4219750"/>
            <a:ext cx="595048" cy="400200"/>
          </a:xfrm>
          <a:prstGeom prst="rect">
            <a:avLst/>
          </a:prstGeom>
          <a:noFill/>
          <a:ln>
            <a:noFill/>
          </a:ln>
        </p:spPr>
      </p:pic>
      <p:pic>
        <p:nvPicPr>
          <p:cNvPr id="1780" name="Google Shape;1780;p60"/>
          <p:cNvPicPr preferRelativeResize="0"/>
          <p:nvPr/>
        </p:nvPicPr>
        <p:blipFill rotWithShape="1">
          <a:blip r:embed="rId4">
            <a:alphaModFix/>
          </a:blip>
          <a:srcRect/>
          <a:stretch/>
        </p:blipFill>
        <p:spPr>
          <a:xfrm>
            <a:off x="1878333" y="4219750"/>
            <a:ext cx="595048" cy="400200"/>
          </a:xfrm>
          <a:prstGeom prst="rect">
            <a:avLst/>
          </a:prstGeom>
          <a:noFill/>
          <a:ln>
            <a:noFill/>
          </a:ln>
        </p:spPr>
      </p:pic>
      <p:pic>
        <p:nvPicPr>
          <p:cNvPr id="1781" name="Google Shape;1781;p60"/>
          <p:cNvPicPr preferRelativeResize="0"/>
          <p:nvPr/>
        </p:nvPicPr>
        <p:blipFill rotWithShape="1">
          <a:blip r:embed="rId4">
            <a:alphaModFix/>
          </a:blip>
          <a:srcRect/>
          <a:stretch/>
        </p:blipFill>
        <p:spPr>
          <a:xfrm>
            <a:off x="1955402" y="4219750"/>
            <a:ext cx="595048" cy="400200"/>
          </a:xfrm>
          <a:prstGeom prst="rect">
            <a:avLst/>
          </a:prstGeom>
          <a:noFill/>
          <a:ln>
            <a:noFill/>
          </a:ln>
        </p:spPr>
      </p:pic>
      <p:pic>
        <p:nvPicPr>
          <p:cNvPr id="1782" name="Google Shape;1782;p60"/>
          <p:cNvPicPr preferRelativeResize="0"/>
          <p:nvPr/>
        </p:nvPicPr>
        <p:blipFill rotWithShape="1">
          <a:blip r:embed="rId5">
            <a:alphaModFix/>
          </a:blip>
          <a:srcRect/>
          <a:stretch/>
        </p:blipFill>
        <p:spPr>
          <a:xfrm>
            <a:off x="6050912" y="3297950"/>
            <a:ext cx="1982237" cy="615600"/>
          </a:xfrm>
          <a:prstGeom prst="rect">
            <a:avLst/>
          </a:prstGeom>
          <a:noFill/>
          <a:ln>
            <a:noFill/>
          </a:ln>
        </p:spPr>
      </p:pic>
      <p:sp>
        <p:nvSpPr>
          <p:cNvPr id="1783" name="Google Shape;1783;p60"/>
          <p:cNvSpPr/>
          <p:nvPr/>
        </p:nvSpPr>
        <p:spPr>
          <a:xfrm>
            <a:off x="12192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1784" name="Google Shape;1784;p60"/>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1785" name="Google Shape;1785;p60"/>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1786" name="Google Shape;1786;p60"/>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1788" name="Google Shape;1788;p60"/>
          <p:cNvSpPr/>
          <p:nvPr/>
        </p:nvSpPr>
        <p:spPr>
          <a:xfrm>
            <a:off x="-14325" y="-35200"/>
            <a:ext cx="13119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1789" name="Google Shape;1789;p60"/>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23</a:t>
            </a:r>
            <a:endParaRPr sz="800" b="1" i="0" u="none" strike="noStrike" cap="none">
              <a:solidFill>
                <a:srgbClr val="FFFFFF"/>
              </a:solidFill>
              <a:latin typeface="Montserrat"/>
              <a:ea typeface="Montserrat"/>
              <a:cs typeface="Montserrat"/>
              <a:sym typeface="Montserrat"/>
            </a:endParaRPr>
          </a:p>
        </p:txBody>
      </p:sp>
      <p:sp>
        <p:nvSpPr>
          <p:cNvPr id="1790" name="Google Shape;1790;p60"/>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Conception du modèle d’extraction</a:t>
            </a:r>
            <a:endParaRPr b="1" dirty="0">
              <a:solidFill>
                <a:srgbClr val="C00000"/>
              </a:solidFill>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1890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59039" y="18950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196085" y="1116654"/>
            <a:ext cx="1289055" cy="1555572"/>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61" name="Google Shape;1861;p58"/>
          <p:cNvCxnSpPr/>
          <p:nvPr/>
        </p:nvCxnSpPr>
        <p:spPr>
          <a:xfrm>
            <a:off x="1459984" y="1908196"/>
            <a:ext cx="384600" cy="0"/>
          </a:xfrm>
          <a:prstGeom prst="straightConnector1">
            <a:avLst/>
          </a:prstGeom>
          <a:noFill/>
          <a:ln w="28575" cap="flat" cmpd="sng">
            <a:solidFill>
              <a:srgbClr val="C00000"/>
            </a:solidFill>
            <a:prstDash val="solid"/>
            <a:round/>
            <a:headEnd type="none" w="med" len="med"/>
            <a:tailEnd type="triangle" w="med" len="med"/>
          </a:ln>
        </p:spPr>
      </p:cxnSp>
      <p:sp>
        <p:nvSpPr>
          <p:cNvPr id="2" name="Google Shape;2640;p87">
            <a:extLst>
              <a:ext uri="{FF2B5EF4-FFF2-40B4-BE49-F238E27FC236}">
                <a16:creationId xmlns:a16="http://schemas.microsoft.com/office/drawing/2014/main" id="{C49EE5BF-D65B-D7C1-12D2-A86F365CAE16}"/>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19D3552E-20C8-13A0-1990-E1FDEC768C8B}"/>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754F951F-92D2-B6B2-A828-D328CBA1A0E0}"/>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210E7FD5-C2A5-1135-6B23-0AFDC9035FCF}"/>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BF818C67-489F-FA17-44AF-992621DA1874}"/>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615;p56">
            <a:extLst>
              <a:ext uri="{FF2B5EF4-FFF2-40B4-BE49-F238E27FC236}">
                <a16:creationId xmlns:a16="http://schemas.microsoft.com/office/drawing/2014/main" id="{7FC55EFD-32BA-D940-A2B2-E7675F41A489}"/>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9" name="Google Shape;1616;p56">
            <a:extLst>
              <a:ext uri="{FF2B5EF4-FFF2-40B4-BE49-F238E27FC236}">
                <a16:creationId xmlns:a16="http://schemas.microsoft.com/office/drawing/2014/main" id="{E4D43FE4-1BFE-E525-23EA-252A1D9C2B98}"/>
              </a:ext>
            </a:extLst>
          </p:cNvPr>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24</a:t>
            </a:r>
            <a:endParaRPr sz="800" b="1" i="0" u="none" strike="noStrike" cap="none"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0378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000"/>
                                        <p:tgtEl>
                                          <p:spTgt spid="61"/>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3.88889E-6 1.23457E-7 L 0.17865 0.00247 " pathEditMode="relative" rAng="0" ptsTypes="AA">
                                      <p:cBhvr>
                                        <p:cTn id="10" dur="2000" fill="hold"/>
                                        <p:tgtEl>
                                          <p:spTgt spid="58"/>
                                        </p:tgtEl>
                                        <p:attrNameLst>
                                          <p:attrName>ppt_x</p:attrName>
                                          <p:attrName>ppt_y</p:attrName>
                                        </p:attrNameLst>
                                      </p:cBhvr>
                                      <p:rCtr x="8924"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pic>
        <p:nvPicPr>
          <p:cNvPr id="1860" name="Google Shape;1860;p62"/>
          <p:cNvPicPr preferRelativeResize="0"/>
          <p:nvPr/>
        </p:nvPicPr>
        <p:blipFill rotWithShape="1">
          <a:blip r:embed="rId3">
            <a:alphaModFix/>
          </a:blip>
          <a:srcRect/>
          <a:stretch/>
        </p:blipFill>
        <p:spPr>
          <a:xfrm>
            <a:off x="665862" y="2024190"/>
            <a:ext cx="1215428" cy="1204406"/>
          </a:xfrm>
          <a:prstGeom prst="rect">
            <a:avLst/>
          </a:prstGeom>
          <a:noFill/>
          <a:ln>
            <a:noFill/>
          </a:ln>
        </p:spPr>
      </p:pic>
      <p:pic>
        <p:nvPicPr>
          <p:cNvPr id="1861" name="Google Shape;1861;p62"/>
          <p:cNvPicPr preferRelativeResize="0"/>
          <p:nvPr/>
        </p:nvPicPr>
        <p:blipFill rotWithShape="1">
          <a:blip r:embed="rId4">
            <a:alphaModFix/>
          </a:blip>
          <a:srcRect/>
          <a:stretch/>
        </p:blipFill>
        <p:spPr>
          <a:xfrm>
            <a:off x="2937602" y="1965826"/>
            <a:ext cx="1333251" cy="1321158"/>
          </a:xfrm>
          <a:prstGeom prst="rect">
            <a:avLst/>
          </a:prstGeom>
          <a:noFill/>
          <a:ln>
            <a:noFill/>
          </a:ln>
        </p:spPr>
      </p:pic>
      <p:pic>
        <p:nvPicPr>
          <p:cNvPr id="1862" name="Google Shape;1862;p62"/>
          <p:cNvPicPr preferRelativeResize="0"/>
          <p:nvPr/>
        </p:nvPicPr>
        <p:blipFill rotWithShape="1">
          <a:blip r:embed="rId5">
            <a:alphaModFix/>
          </a:blip>
          <a:srcRect/>
          <a:stretch/>
        </p:blipFill>
        <p:spPr>
          <a:xfrm>
            <a:off x="4380688" y="1791859"/>
            <a:ext cx="1861187" cy="1844307"/>
          </a:xfrm>
          <a:prstGeom prst="rect">
            <a:avLst/>
          </a:prstGeom>
          <a:noFill/>
          <a:ln>
            <a:noFill/>
          </a:ln>
        </p:spPr>
      </p:pic>
      <p:pic>
        <p:nvPicPr>
          <p:cNvPr id="1863" name="Google Shape;1863;p62"/>
          <p:cNvPicPr preferRelativeResize="0"/>
          <p:nvPr/>
        </p:nvPicPr>
        <p:blipFill rotWithShape="1">
          <a:blip r:embed="rId6">
            <a:alphaModFix/>
          </a:blip>
          <a:srcRect/>
          <a:stretch/>
        </p:blipFill>
        <p:spPr>
          <a:xfrm>
            <a:off x="6427928" y="1745981"/>
            <a:ext cx="2372925" cy="1936076"/>
          </a:xfrm>
          <a:prstGeom prst="rect">
            <a:avLst/>
          </a:prstGeom>
          <a:noFill/>
          <a:ln>
            <a:noFill/>
          </a:ln>
        </p:spPr>
      </p:pic>
      <p:sp>
        <p:nvSpPr>
          <p:cNvPr id="1864" name="Google Shape;1864;p62"/>
          <p:cNvSpPr txBox="1"/>
          <p:nvPr/>
        </p:nvSpPr>
        <p:spPr>
          <a:xfrm>
            <a:off x="2558725" y="3286975"/>
            <a:ext cx="19386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Module Convert</a:t>
            </a:r>
            <a:endParaRPr sz="14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 Docx2</a:t>
            </a:r>
            <a:r>
              <a:rPr lang="en" b="1">
                <a:latin typeface="Montserrat"/>
                <a:ea typeface="Montserrat"/>
                <a:cs typeface="Montserrat"/>
                <a:sym typeface="Montserrat"/>
              </a:rPr>
              <a:t>image</a:t>
            </a:r>
            <a:endParaRPr sz="1400" b="1" i="0" u="none" strike="noStrike" cap="none">
              <a:solidFill>
                <a:srgbClr val="000000"/>
              </a:solidFill>
              <a:latin typeface="Montserrat"/>
              <a:ea typeface="Montserrat"/>
              <a:cs typeface="Montserrat"/>
              <a:sym typeface="Montserrat"/>
            </a:endParaRPr>
          </a:p>
        </p:txBody>
      </p:sp>
      <p:sp>
        <p:nvSpPr>
          <p:cNvPr id="1865" name="Google Shape;1865;p62"/>
          <p:cNvSpPr txBox="1"/>
          <p:nvPr/>
        </p:nvSpPr>
        <p:spPr>
          <a:xfrm>
            <a:off x="-75975" y="3286975"/>
            <a:ext cx="2699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Module convert from path  pdf2image</a:t>
            </a:r>
            <a:endParaRPr sz="1400" b="0" i="0" u="none" strike="noStrike" cap="none">
              <a:solidFill>
                <a:srgbClr val="000000"/>
              </a:solidFill>
              <a:latin typeface="Arial"/>
              <a:ea typeface="Arial"/>
              <a:cs typeface="Arial"/>
              <a:sym typeface="Arial"/>
            </a:endParaRPr>
          </a:p>
        </p:txBody>
      </p:sp>
      <p:sp>
        <p:nvSpPr>
          <p:cNvPr id="1866" name="Google Shape;1866;p62"/>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1867" name="Google Shape;1867;p62"/>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1868" name="Google Shape;1868;p62"/>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1869" name="Google Shape;1869;p62"/>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1871" name="Google Shape;1871;p62"/>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1872" name="Google Shape;1872;p62"/>
          <p:cNvSpPr txBox="1"/>
          <p:nvPr/>
        </p:nvSpPr>
        <p:spPr>
          <a:xfrm>
            <a:off x="1430700" y="467425"/>
            <a:ext cx="62826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000" b="1">
                <a:solidFill>
                  <a:srgbClr val="AB0505"/>
                </a:solidFill>
              </a:rPr>
              <a:t>Conversion des données sous format Image</a:t>
            </a:r>
            <a:endParaRPr sz="2000" b="1" i="0" u="none" strike="noStrike" cap="none">
              <a:solidFill>
                <a:srgbClr val="AB0505"/>
              </a:solidFill>
              <a:latin typeface="Arial"/>
              <a:ea typeface="Arial"/>
              <a:cs typeface="Arial"/>
              <a:sym typeface="Arial"/>
            </a:endParaRPr>
          </a:p>
        </p:txBody>
      </p:sp>
      <p:sp>
        <p:nvSpPr>
          <p:cNvPr id="1873" name="Google Shape;1873;p62"/>
          <p:cNvSpPr/>
          <p:nvPr/>
        </p:nvSpPr>
        <p:spPr>
          <a:xfrm>
            <a:off x="8800853"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25</a:t>
            </a:r>
            <a:endParaRPr sz="800" b="1" i="0" u="none" strike="noStrike" cap="none">
              <a:solidFill>
                <a:srgbClr val="FFFFFF"/>
              </a:solidFill>
              <a:latin typeface="Montserrat"/>
              <a:ea typeface="Montserrat"/>
              <a:cs typeface="Montserrat"/>
              <a:sym typeface="Montserrat"/>
            </a:endParaRPr>
          </a:p>
        </p:txBody>
      </p:sp>
      <p:sp>
        <p:nvSpPr>
          <p:cNvPr id="1874" name="Google Shape;1874;p62"/>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Conception du modèle d’extraction</a:t>
            </a:r>
            <a:endParaRPr b="1" dirty="0">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1890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59039" y="18950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1812451" y="1137253"/>
            <a:ext cx="1289055" cy="1555572"/>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9" name="Google Shape;1861;p58"/>
          <p:cNvCxnSpPr/>
          <p:nvPr/>
        </p:nvCxnSpPr>
        <p:spPr>
          <a:xfrm>
            <a:off x="3086661" y="1907202"/>
            <a:ext cx="742200" cy="0"/>
          </a:xfrm>
          <a:prstGeom prst="straightConnector1">
            <a:avLst/>
          </a:prstGeom>
          <a:noFill/>
          <a:ln w="28575" cap="flat" cmpd="sng">
            <a:solidFill>
              <a:srgbClr val="C00000"/>
            </a:solidFill>
            <a:prstDash val="solid"/>
            <a:round/>
            <a:headEnd type="none" w="med" len="med"/>
            <a:tailEnd type="triangle" w="med" len="med"/>
          </a:ln>
        </p:spPr>
      </p:cxnSp>
      <p:sp>
        <p:nvSpPr>
          <p:cNvPr id="2" name="Google Shape;2640;p87">
            <a:extLst>
              <a:ext uri="{FF2B5EF4-FFF2-40B4-BE49-F238E27FC236}">
                <a16:creationId xmlns:a16="http://schemas.microsoft.com/office/drawing/2014/main" id="{63FA588F-3E05-DB06-C874-5632F22BF2DC}"/>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6CD01678-35FB-92A6-1078-811AD884D301}"/>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EBAC320E-A36E-FFC4-7D53-A737582F6C9D}"/>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4BD8F856-2E9C-4E48-B6AC-4CB6CD01CADF}"/>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7D2C934B-8A95-BA18-76E9-A2A7F58D5706}"/>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873;p62">
            <a:extLst>
              <a:ext uri="{FF2B5EF4-FFF2-40B4-BE49-F238E27FC236}">
                <a16:creationId xmlns:a16="http://schemas.microsoft.com/office/drawing/2014/main" id="{A266F07A-2CE8-7AEF-8B95-D29CBF1E0F0A}"/>
              </a:ext>
            </a:extLst>
          </p:cNvPr>
          <p:cNvSpPr/>
          <p:nvPr/>
        </p:nvSpPr>
        <p:spPr>
          <a:xfrm>
            <a:off x="8800853"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26</a:t>
            </a:r>
            <a:endParaRPr sz="800" b="1" i="0" u="none" strike="noStrike" cap="none" dirty="0">
              <a:solidFill>
                <a:srgbClr val="FFFFFF"/>
              </a:solidFill>
              <a:latin typeface="Montserrat"/>
              <a:ea typeface="Montserrat"/>
              <a:cs typeface="Montserrat"/>
              <a:sym typeface="Montserrat"/>
            </a:endParaRPr>
          </a:p>
        </p:txBody>
      </p:sp>
      <p:sp>
        <p:nvSpPr>
          <p:cNvPr id="9" name="Google Shape;1874;p62">
            <a:extLst>
              <a:ext uri="{FF2B5EF4-FFF2-40B4-BE49-F238E27FC236}">
                <a16:creationId xmlns:a16="http://schemas.microsoft.com/office/drawing/2014/main" id="{D14894E5-4DA8-E392-8003-F785CE5C337C}"/>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extLst>
      <p:ext uri="{BB962C8B-B14F-4D97-AF65-F5344CB8AC3E}">
        <p14:creationId xmlns:p14="http://schemas.microsoft.com/office/powerpoint/2010/main" val="316890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1000"/>
                                        <p:tgtEl>
                                          <p:spTgt spid="59"/>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0 -2.22222E-6 L 0.22083 -0.00185 " pathEditMode="relative" rAng="0" ptsTypes="AA">
                                      <p:cBhvr>
                                        <p:cTn id="10" dur="2000" fill="hold"/>
                                        <p:tgtEl>
                                          <p:spTgt spid="58"/>
                                        </p:tgtEl>
                                        <p:attrNameLst>
                                          <p:attrName>ppt_x</p:attrName>
                                          <p:attrName>ppt_y</p:attrName>
                                        </p:attrNameLst>
                                      </p:cBhvr>
                                      <p:rCtr x="1104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64"/>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800" b="1" i="0" u="none" strike="noStrike" cap="none">
                <a:solidFill>
                  <a:srgbClr val="AB0505"/>
                </a:solidFill>
                <a:latin typeface="Arial"/>
                <a:ea typeface="Arial"/>
                <a:cs typeface="Arial"/>
                <a:sym typeface="Arial"/>
              </a:rPr>
              <a:t>Traitement d’images </a:t>
            </a:r>
            <a:endParaRPr sz="3800" b="1" i="0" u="none" strike="noStrike" cap="none">
              <a:solidFill>
                <a:srgbClr val="AB0505"/>
              </a:solidFill>
              <a:latin typeface="Arial"/>
              <a:ea typeface="Arial"/>
              <a:cs typeface="Arial"/>
              <a:sym typeface="Arial"/>
            </a:endParaRPr>
          </a:p>
        </p:txBody>
      </p:sp>
      <p:pic>
        <p:nvPicPr>
          <p:cNvPr id="1945" name="Google Shape;1945;p64"/>
          <p:cNvPicPr preferRelativeResize="0"/>
          <p:nvPr/>
        </p:nvPicPr>
        <p:blipFill rotWithShape="1">
          <a:blip r:embed="rId3">
            <a:alphaModFix/>
          </a:blip>
          <a:srcRect/>
          <a:stretch/>
        </p:blipFill>
        <p:spPr>
          <a:xfrm>
            <a:off x="781175" y="2009050"/>
            <a:ext cx="1215700" cy="1215700"/>
          </a:xfrm>
          <a:prstGeom prst="rect">
            <a:avLst/>
          </a:prstGeom>
          <a:noFill/>
          <a:ln>
            <a:noFill/>
          </a:ln>
        </p:spPr>
      </p:pic>
      <p:pic>
        <p:nvPicPr>
          <p:cNvPr id="1946" name="Google Shape;1946;p64"/>
          <p:cNvPicPr preferRelativeResize="0"/>
          <p:nvPr/>
        </p:nvPicPr>
        <p:blipFill rotWithShape="1">
          <a:blip r:embed="rId4">
            <a:alphaModFix/>
          </a:blip>
          <a:srcRect l="34262" t="29947"/>
          <a:stretch/>
        </p:blipFill>
        <p:spPr>
          <a:xfrm>
            <a:off x="2912613" y="2061726"/>
            <a:ext cx="1041925" cy="1110349"/>
          </a:xfrm>
          <a:prstGeom prst="rect">
            <a:avLst/>
          </a:prstGeom>
          <a:noFill/>
          <a:ln>
            <a:noFill/>
          </a:ln>
        </p:spPr>
      </p:pic>
      <p:pic>
        <p:nvPicPr>
          <p:cNvPr id="1947" name="Google Shape;1947;p64"/>
          <p:cNvPicPr preferRelativeResize="0"/>
          <p:nvPr/>
        </p:nvPicPr>
        <p:blipFill rotWithShape="1">
          <a:blip r:embed="rId5">
            <a:alphaModFix/>
          </a:blip>
          <a:srcRect/>
          <a:stretch/>
        </p:blipFill>
        <p:spPr>
          <a:xfrm>
            <a:off x="4870327" y="2182813"/>
            <a:ext cx="1041925" cy="1041925"/>
          </a:xfrm>
          <a:prstGeom prst="rect">
            <a:avLst/>
          </a:prstGeom>
          <a:noFill/>
          <a:ln>
            <a:noFill/>
          </a:ln>
        </p:spPr>
      </p:pic>
      <p:pic>
        <p:nvPicPr>
          <p:cNvPr id="1948" name="Google Shape;1948;p64"/>
          <p:cNvPicPr preferRelativeResize="0"/>
          <p:nvPr/>
        </p:nvPicPr>
        <p:blipFill rotWithShape="1">
          <a:blip r:embed="rId6">
            <a:alphaModFix/>
          </a:blip>
          <a:srcRect/>
          <a:stretch/>
        </p:blipFill>
        <p:spPr>
          <a:xfrm>
            <a:off x="6929962" y="2182825"/>
            <a:ext cx="1041925" cy="1041925"/>
          </a:xfrm>
          <a:prstGeom prst="rect">
            <a:avLst/>
          </a:prstGeom>
          <a:noFill/>
          <a:ln>
            <a:noFill/>
          </a:ln>
        </p:spPr>
      </p:pic>
      <p:sp>
        <p:nvSpPr>
          <p:cNvPr id="1949" name="Google Shape;1949;p64"/>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1950" name="Google Shape;1950;p64"/>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1951" name="Google Shape;1951;p64"/>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1952" name="Google Shape;1952;p64"/>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1954" name="Google Shape;1954;p64"/>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1955" name="Google Shape;1955;p64"/>
          <p:cNvSpPr txBox="1"/>
          <p:nvPr/>
        </p:nvSpPr>
        <p:spPr>
          <a:xfrm>
            <a:off x="419725" y="3224750"/>
            <a:ext cx="19386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Elimination </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des bruits</a:t>
            </a:r>
            <a:endParaRPr b="1">
              <a:latin typeface="Montserrat"/>
              <a:ea typeface="Montserrat"/>
              <a:cs typeface="Montserrat"/>
              <a:sym typeface="Montserrat"/>
            </a:endParaRPr>
          </a:p>
        </p:txBody>
      </p:sp>
      <p:sp>
        <p:nvSpPr>
          <p:cNvPr id="1956" name="Google Shape;1956;p64"/>
          <p:cNvSpPr txBox="1"/>
          <p:nvPr/>
        </p:nvSpPr>
        <p:spPr>
          <a:xfrm>
            <a:off x="2464288" y="3224750"/>
            <a:ext cx="19386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Binarisation </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des donées</a:t>
            </a:r>
            <a:endParaRPr b="1">
              <a:latin typeface="Montserrat"/>
              <a:ea typeface="Montserrat"/>
              <a:cs typeface="Montserrat"/>
              <a:sym typeface="Montserrat"/>
            </a:endParaRPr>
          </a:p>
        </p:txBody>
      </p:sp>
      <p:sp>
        <p:nvSpPr>
          <p:cNvPr id="1957" name="Google Shape;1957;p64"/>
          <p:cNvSpPr txBox="1"/>
          <p:nvPr/>
        </p:nvSpPr>
        <p:spPr>
          <a:xfrm>
            <a:off x="4424025" y="3224750"/>
            <a:ext cx="19386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Augmentation </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du contraste</a:t>
            </a:r>
            <a:endParaRPr b="1">
              <a:latin typeface="Montserrat"/>
              <a:ea typeface="Montserrat"/>
              <a:cs typeface="Montserrat"/>
              <a:sym typeface="Montserrat"/>
            </a:endParaRPr>
          </a:p>
        </p:txBody>
      </p:sp>
      <p:sp>
        <p:nvSpPr>
          <p:cNvPr id="1958" name="Google Shape;1958;p64"/>
          <p:cNvSpPr txBox="1"/>
          <p:nvPr/>
        </p:nvSpPr>
        <p:spPr>
          <a:xfrm>
            <a:off x="6476875" y="3224750"/>
            <a:ext cx="1938600" cy="6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Augmentation </a:t>
            </a:r>
            <a:endParaRPr b="1">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b="1">
                <a:latin typeface="Montserrat"/>
                <a:ea typeface="Montserrat"/>
                <a:cs typeface="Montserrat"/>
                <a:sym typeface="Montserrat"/>
              </a:rPr>
              <a:t>de la netteté </a:t>
            </a:r>
            <a:endParaRPr b="1">
              <a:latin typeface="Montserrat"/>
              <a:ea typeface="Montserrat"/>
              <a:cs typeface="Montserrat"/>
              <a:sym typeface="Montserrat"/>
            </a:endParaRPr>
          </a:p>
        </p:txBody>
      </p:sp>
      <p:sp>
        <p:nvSpPr>
          <p:cNvPr id="1959" name="Google Shape;1959;p64"/>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27</a:t>
            </a:r>
            <a:endParaRPr sz="800" b="1" i="0" u="none" strike="noStrike" cap="none">
              <a:solidFill>
                <a:srgbClr val="FFFFFF"/>
              </a:solidFill>
              <a:latin typeface="Montserrat"/>
              <a:ea typeface="Montserrat"/>
              <a:cs typeface="Montserrat"/>
              <a:sym typeface="Montserrat"/>
            </a:endParaRPr>
          </a:p>
        </p:txBody>
      </p:sp>
      <p:sp>
        <p:nvSpPr>
          <p:cNvPr id="1960" name="Google Shape;1960;p64"/>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65"/>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800" b="1" i="0" u="none" strike="noStrike" cap="none">
                <a:solidFill>
                  <a:srgbClr val="AB0505"/>
                </a:solidFill>
                <a:latin typeface="Arial"/>
                <a:ea typeface="Arial"/>
                <a:cs typeface="Arial"/>
                <a:sym typeface="Arial"/>
              </a:rPr>
              <a:t>Traitement d’images </a:t>
            </a:r>
            <a:endParaRPr sz="3800" b="1" i="0" u="none" strike="noStrike" cap="none">
              <a:solidFill>
                <a:srgbClr val="AB0505"/>
              </a:solidFill>
              <a:latin typeface="Arial"/>
              <a:ea typeface="Arial"/>
              <a:cs typeface="Arial"/>
              <a:sym typeface="Arial"/>
            </a:endParaRPr>
          </a:p>
        </p:txBody>
      </p:sp>
      <p:pic>
        <p:nvPicPr>
          <p:cNvPr id="1966" name="Google Shape;1966;p65"/>
          <p:cNvPicPr preferRelativeResize="0"/>
          <p:nvPr/>
        </p:nvPicPr>
        <p:blipFill rotWithShape="1">
          <a:blip r:embed="rId3">
            <a:alphaModFix/>
          </a:blip>
          <a:srcRect/>
          <a:stretch/>
        </p:blipFill>
        <p:spPr>
          <a:xfrm>
            <a:off x="6199238" y="1392934"/>
            <a:ext cx="2008750" cy="2840542"/>
          </a:xfrm>
          <a:prstGeom prst="rect">
            <a:avLst/>
          </a:prstGeom>
          <a:noFill/>
          <a:ln>
            <a:noFill/>
          </a:ln>
        </p:spPr>
      </p:pic>
      <p:pic>
        <p:nvPicPr>
          <p:cNvPr id="1967" name="Google Shape;1967;p65"/>
          <p:cNvPicPr preferRelativeResize="0"/>
          <p:nvPr/>
        </p:nvPicPr>
        <p:blipFill rotWithShape="1">
          <a:blip r:embed="rId4">
            <a:alphaModFix/>
          </a:blip>
          <a:srcRect/>
          <a:stretch/>
        </p:blipFill>
        <p:spPr>
          <a:xfrm>
            <a:off x="936013" y="1392924"/>
            <a:ext cx="2008751" cy="2840726"/>
          </a:xfrm>
          <a:prstGeom prst="rect">
            <a:avLst/>
          </a:prstGeom>
          <a:noFill/>
          <a:ln>
            <a:noFill/>
          </a:ln>
        </p:spPr>
      </p:pic>
      <p:pic>
        <p:nvPicPr>
          <p:cNvPr id="1968" name="Google Shape;1968;p65"/>
          <p:cNvPicPr preferRelativeResize="0"/>
          <p:nvPr/>
        </p:nvPicPr>
        <p:blipFill rotWithShape="1">
          <a:blip r:embed="rId5">
            <a:alphaModFix/>
          </a:blip>
          <a:srcRect/>
          <a:stretch/>
        </p:blipFill>
        <p:spPr>
          <a:xfrm>
            <a:off x="3410214" y="2474350"/>
            <a:ext cx="2419150" cy="343250"/>
          </a:xfrm>
          <a:prstGeom prst="rect">
            <a:avLst/>
          </a:prstGeom>
          <a:noFill/>
          <a:ln>
            <a:noFill/>
          </a:ln>
        </p:spPr>
      </p:pic>
      <p:sp>
        <p:nvSpPr>
          <p:cNvPr id="1969" name="Google Shape;1969;p65"/>
          <p:cNvSpPr txBox="1"/>
          <p:nvPr/>
        </p:nvSpPr>
        <p:spPr>
          <a:xfrm>
            <a:off x="935988" y="4014100"/>
            <a:ext cx="20088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800" b="1" i="0" u="none" strike="noStrike" cap="none">
                <a:solidFill>
                  <a:srgbClr val="A61C00"/>
                </a:solidFill>
                <a:latin typeface="Caveat"/>
                <a:ea typeface="Caveat"/>
                <a:cs typeface="Caveat"/>
                <a:sym typeface="Caveat"/>
              </a:rPr>
              <a:t>Avant </a:t>
            </a:r>
            <a:endParaRPr sz="3800" b="1" i="0" u="none" strike="noStrike" cap="none">
              <a:solidFill>
                <a:srgbClr val="A61C00"/>
              </a:solidFill>
              <a:latin typeface="Caveat"/>
              <a:ea typeface="Caveat"/>
              <a:cs typeface="Caveat"/>
              <a:sym typeface="Caveat"/>
            </a:endParaRPr>
          </a:p>
        </p:txBody>
      </p:sp>
      <p:sp>
        <p:nvSpPr>
          <p:cNvPr id="1970" name="Google Shape;1970;p65"/>
          <p:cNvSpPr txBox="1"/>
          <p:nvPr/>
        </p:nvSpPr>
        <p:spPr>
          <a:xfrm>
            <a:off x="6199213" y="4014100"/>
            <a:ext cx="20088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800" b="1" i="0" u="none" strike="noStrike" cap="none">
                <a:solidFill>
                  <a:srgbClr val="9CBDE8"/>
                </a:solidFill>
                <a:latin typeface="Caveat"/>
                <a:ea typeface="Caveat"/>
                <a:cs typeface="Caveat"/>
                <a:sym typeface="Caveat"/>
              </a:rPr>
              <a:t>Après</a:t>
            </a:r>
            <a:endParaRPr sz="3800" b="1" i="0" u="none" strike="noStrike" cap="none">
              <a:solidFill>
                <a:srgbClr val="9CBDE8"/>
              </a:solidFill>
              <a:latin typeface="Caveat"/>
              <a:ea typeface="Caveat"/>
              <a:cs typeface="Caveat"/>
              <a:sym typeface="Caveat"/>
            </a:endParaRPr>
          </a:p>
        </p:txBody>
      </p:sp>
      <p:sp>
        <p:nvSpPr>
          <p:cNvPr id="1971" name="Google Shape;1971;p65"/>
          <p:cNvSpPr txBox="1"/>
          <p:nvPr/>
        </p:nvSpPr>
        <p:spPr>
          <a:xfrm>
            <a:off x="3008413" y="3695150"/>
            <a:ext cx="3122400" cy="90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9CBDE8"/>
                </a:solidFill>
                <a:latin typeface="Caveat"/>
                <a:ea typeface="Caveat"/>
                <a:cs typeface="Caveat"/>
                <a:sym typeface="Caveat"/>
              </a:rPr>
              <a:t>Taille : </a:t>
            </a:r>
            <a:endParaRPr sz="2400" b="1" i="0" u="none" strike="noStrike" cap="none">
              <a:solidFill>
                <a:srgbClr val="9CBDE8"/>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9CBDE8"/>
                </a:solidFill>
                <a:latin typeface="Caveat"/>
                <a:ea typeface="Caveat"/>
                <a:cs typeface="Caveat"/>
                <a:sym typeface="Caveat"/>
              </a:rPr>
              <a:t>DE </a:t>
            </a:r>
            <a:r>
              <a:rPr lang="en" sz="2400" b="1" i="0" u="none" strike="noStrike" cap="none">
                <a:solidFill>
                  <a:srgbClr val="AB0505"/>
                </a:solidFill>
                <a:latin typeface="Caveat"/>
                <a:ea typeface="Caveat"/>
                <a:cs typeface="Caveat"/>
                <a:sym typeface="Caveat"/>
              </a:rPr>
              <a:t>1,2 MB </a:t>
            </a:r>
            <a:r>
              <a:rPr lang="en" sz="2400" b="1" i="0" u="none" strike="noStrike" cap="none">
                <a:solidFill>
                  <a:srgbClr val="9CBDE8"/>
                </a:solidFill>
                <a:latin typeface="Caveat"/>
                <a:ea typeface="Caveat"/>
                <a:cs typeface="Caveat"/>
                <a:sym typeface="Caveat"/>
              </a:rPr>
              <a:t>-&gt; </a:t>
            </a:r>
            <a:r>
              <a:rPr lang="en" sz="2400" b="1" i="0" u="none" strike="noStrike" cap="none">
                <a:solidFill>
                  <a:srgbClr val="AB0505"/>
                </a:solidFill>
                <a:latin typeface="Caveat"/>
                <a:ea typeface="Caveat"/>
                <a:cs typeface="Caveat"/>
                <a:sym typeface="Caveat"/>
              </a:rPr>
              <a:t>0.7 MB</a:t>
            </a:r>
            <a:endParaRPr sz="2400" b="1" i="0" u="none" strike="noStrike" cap="none">
              <a:solidFill>
                <a:srgbClr val="AB0505"/>
              </a:solidFill>
              <a:latin typeface="Caveat"/>
              <a:ea typeface="Caveat"/>
              <a:cs typeface="Caveat"/>
              <a:sym typeface="Caveat"/>
            </a:endParaRPr>
          </a:p>
        </p:txBody>
      </p:sp>
      <p:pic>
        <p:nvPicPr>
          <p:cNvPr id="1972" name="Google Shape;1972;p65"/>
          <p:cNvPicPr preferRelativeResize="0"/>
          <p:nvPr/>
        </p:nvPicPr>
        <p:blipFill rotWithShape="1">
          <a:blip r:embed="rId6">
            <a:alphaModFix/>
          </a:blip>
          <a:srcRect/>
          <a:stretch/>
        </p:blipFill>
        <p:spPr>
          <a:xfrm>
            <a:off x="4251463" y="3126325"/>
            <a:ext cx="641100" cy="641100"/>
          </a:xfrm>
          <a:prstGeom prst="rect">
            <a:avLst/>
          </a:prstGeom>
          <a:noFill/>
          <a:ln>
            <a:noFill/>
          </a:ln>
        </p:spPr>
      </p:pic>
      <p:sp>
        <p:nvSpPr>
          <p:cNvPr id="1973" name="Google Shape;1973;p65"/>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1974" name="Google Shape;1974;p65"/>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1975" name="Google Shape;1975;p65"/>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1976" name="Google Shape;1976;p65"/>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1978" name="Google Shape;1978;p65"/>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1979" name="Google Shape;1979;p65"/>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28</a:t>
            </a:r>
            <a:endParaRPr sz="800" b="1" i="0" u="none" strike="noStrike" cap="none">
              <a:solidFill>
                <a:srgbClr val="FFFFFF"/>
              </a:solidFill>
              <a:latin typeface="Montserrat"/>
              <a:ea typeface="Montserrat"/>
              <a:cs typeface="Montserrat"/>
              <a:sym typeface="Montserrat"/>
            </a:endParaRPr>
          </a:p>
        </p:txBody>
      </p:sp>
      <p:sp>
        <p:nvSpPr>
          <p:cNvPr id="1980" name="Google Shape;1980;p65"/>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Conception du modèle d’extraction</a:t>
            </a:r>
            <a:endParaRPr b="1" dirty="0">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60130" y="19174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3804742" y="1135364"/>
            <a:ext cx="1289055" cy="1555572"/>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9" name="Google Shape;1861;p58"/>
          <p:cNvCxnSpPr/>
          <p:nvPr/>
        </p:nvCxnSpPr>
        <p:spPr>
          <a:xfrm>
            <a:off x="5074903" y="1908156"/>
            <a:ext cx="742200" cy="0"/>
          </a:xfrm>
          <a:prstGeom prst="straightConnector1">
            <a:avLst/>
          </a:prstGeom>
          <a:noFill/>
          <a:ln w="28575" cap="flat" cmpd="sng">
            <a:solidFill>
              <a:srgbClr val="C00000"/>
            </a:solidFill>
            <a:prstDash val="solid"/>
            <a:round/>
            <a:headEnd type="none" w="med" len="med"/>
            <a:tailEnd type="triangle" w="med" len="med"/>
          </a:ln>
        </p:spPr>
      </p:cxnSp>
      <p:sp>
        <p:nvSpPr>
          <p:cNvPr id="2" name="Google Shape;2640;p87">
            <a:extLst>
              <a:ext uri="{FF2B5EF4-FFF2-40B4-BE49-F238E27FC236}">
                <a16:creationId xmlns:a16="http://schemas.microsoft.com/office/drawing/2014/main" id="{2E275DE6-6303-1718-9C00-D1A986F2690E}"/>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FD353CD1-57AD-A1EC-0DE2-2F7C0F99DC6C}"/>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F2CFBA5B-2221-94C8-A5DB-F132DDCFAEB6}"/>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357FC302-8B0B-ADA0-7A58-4A0BCF1E8B7F}"/>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479F9DCA-01B4-75CA-2109-0FBAA11EA243}"/>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873;p62">
            <a:extLst>
              <a:ext uri="{FF2B5EF4-FFF2-40B4-BE49-F238E27FC236}">
                <a16:creationId xmlns:a16="http://schemas.microsoft.com/office/drawing/2014/main" id="{06B4B1B9-FDF1-A7F6-683D-2BC73D4484D7}"/>
              </a:ext>
            </a:extLst>
          </p:cNvPr>
          <p:cNvSpPr/>
          <p:nvPr/>
        </p:nvSpPr>
        <p:spPr>
          <a:xfrm>
            <a:off x="8800853"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29</a:t>
            </a:r>
            <a:endParaRPr sz="800" b="1" i="0" u="none" strike="noStrike" cap="none" dirty="0">
              <a:solidFill>
                <a:srgbClr val="FFFFFF"/>
              </a:solidFill>
              <a:latin typeface="Montserrat"/>
              <a:ea typeface="Montserrat"/>
              <a:cs typeface="Montserrat"/>
              <a:sym typeface="Montserrat"/>
            </a:endParaRPr>
          </a:p>
        </p:txBody>
      </p:sp>
      <p:sp>
        <p:nvSpPr>
          <p:cNvPr id="9" name="Google Shape;1874;p62">
            <a:extLst>
              <a:ext uri="{FF2B5EF4-FFF2-40B4-BE49-F238E27FC236}">
                <a16:creationId xmlns:a16="http://schemas.microsoft.com/office/drawing/2014/main" id="{8A7CD122-532A-E0BD-7C14-630D9972B4D9}"/>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extLst>
      <p:ext uri="{BB962C8B-B14F-4D97-AF65-F5344CB8AC3E}">
        <p14:creationId xmlns:p14="http://schemas.microsoft.com/office/powerpoint/2010/main" val="28586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1000"/>
                                        <p:tgtEl>
                                          <p:spTgt spid="59"/>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1.94444E-6 -3.58025E-6 L 0.21875 -0.00339 " pathEditMode="relative" rAng="0" ptsTypes="AA">
                                      <p:cBhvr>
                                        <p:cTn id="10" dur="2000" fill="hold"/>
                                        <p:tgtEl>
                                          <p:spTgt spid="58"/>
                                        </p:tgtEl>
                                        <p:attrNameLst>
                                          <p:attrName>ppt_x</p:attrName>
                                          <p:attrName>ppt_y</p:attrName>
                                        </p:attrNameLst>
                                      </p:cBhvr>
                                      <p:rCtr x="10938"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40"/>
          <p:cNvSpPr txBox="1">
            <a:spLocks noGrp="1"/>
          </p:cNvSpPr>
          <p:nvPr>
            <p:ph type="title" idx="2"/>
          </p:nvPr>
        </p:nvSpPr>
        <p:spPr>
          <a:xfrm>
            <a:off x="2310450" y="2457200"/>
            <a:ext cx="4523100" cy="7164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4000"/>
              <a:buNone/>
            </a:pPr>
            <a:r>
              <a:rPr lang="en">
                <a:solidFill>
                  <a:srgbClr val="212121"/>
                </a:solidFill>
                <a:latin typeface="Montserrat"/>
                <a:ea typeface="Montserrat"/>
                <a:cs typeface="Montserrat"/>
                <a:sym typeface="Montserrat"/>
              </a:rPr>
              <a:t>Contexte du projet</a:t>
            </a:r>
            <a:endParaRPr>
              <a:solidFill>
                <a:srgbClr val="212121"/>
              </a:solidFill>
              <a:latin typeface="Montserrat"/>
              <a:ea typeface="Montserrat"/>
              <a:cs typeface="Montserrat"/>
              <a:sym typeface="Montserrat"/>
            </a:endParaRPr>
          </a:p>
        </p:txBody>
      </p:sp>
      <p:grpSp>
        <p:nvGrpSpPr>
          <p:cNvPr id="1128" name="Google Shape;1128;p40"/>
          <p:cNvGrpSpPr/>
          <p:nvPr/>
        </p:nvGrpSpPr>
        <p:grpSpPr>
          <a:xfrm flipH="1">
            <a:off x="7834772" y="2544125"/>
            <a:ext cx="1929500" cy="2210100"/>
            <a:chOff x="295725" y="-3462825"/>
            <a:chExt cx="1929500" cy="2210100"/>
          </a:xfrm>
        </p:grpSpPr>
        <p:sp>
          <p:nvSpPr>
            <p:cNvPr id="1129" name="Google Shape;1129;p40"/>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0"/>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0"/>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0"/>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0"/>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0"/>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0"/>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0"/>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0"/>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0"/>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0"/>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0"/>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0"/>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0"/>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0"/>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0"/>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0"/>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0"/>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0"/>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0"/>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0"/>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0"/>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0"/>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0"/>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0"/>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4" name="Google Shape;1154;p40"/>
          <p:cNvGrpSpPr/>
          <p:nvPr/>
        </p:nvGrpSpPr>
        <p:grpSpPr>
          <a:xfrm>
            <a:off x="1005972" y="2347838"/>
            <a:ext cx="873187" cy="546900"/>
            <a:chOff x="1115510" y="4327288"/>
            <a:chExt cx="873187" cy="546900"/>
          </a:xfrm>
        </p:grpSpPr>
        <p:sp>
          <p:nvSpPr>
            <p:cNvPr id="1155" name="Google Shape;1155;p40"/>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6" name="Google Shape;1156;p40"/>
            <p:cNvGrpSpPr/>
            <p:nvPr/>
          </p:nvGrpSpPr>
          <p:grpSpPr>
            <a:xfrm flipH="1">
              <a:off x="1664772" y="4493938"/>
              <a:ext cx="323925" cy="323650"/>
              <a:chOff x="1608625" y="299800"/>
              <a:chExt cx="323925" cy="323650"/>
            </a:xfrm>
          </p:grpSpPr>
          <p:sp>
            <p:nvSpPr>
              <p:cNvPr id="1157" name="Google Shape;1157;p40"/>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0"/>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0"/>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61" name="Google Shape;1161;p40"/>
          <p:cNvSpPr/>
          <p:nvPr/>
        </p:nvSpPr>
        <p:spPr>
          <a:xfrm>
            <a:off x="3485100" y="1451150"/>
            <a:ext cx="2173800" cy="896700"/>
          </a:xfrm>
          <a:prstGeom prst="round2DiagRect">
            <a:avLst>
              <a:gd name="adj1" fmla="val 31518"/>
              <a:gd name="adj2"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 sz="9000" b="1" i="0" u="none" strike="noStrike" cap="none">
                <a:solidFill>
                  <a:schemeClr val="dk1"/>
                </a:solidFill>
                <a:latin typeface="Montserrat"/>
                <a:ea typeface="Montserrat"/>
                <a:cs typeface="Montserrat"/>
                <a:sym typeface="Montserrat"/>
              </a:rPr>
              <a:t>01</a:t>
            </a:r>
            <a:endParaRPr sz="1400" b="0" i="0" u="none" strike="noStrike" cap="none">
              <a:solidFill>
                <a:srgbClr val="000000"/>
              </a:solidFill>
              <a:latin typeface="Arial"/>
              <a:ea typeface="Arial"/>
              <a:cs typeface="Arial"/>
              <a:sym typeface="Arial"/>
            </a:endParaRPr>
          </a:p>
        </p:txBody>
      </p:sp>
      <p:sp>
        <p:nvSpPr>
          <p:cNvPr id="2" name="Google Shape;1186;p41">
            <a:extLst>
              <a:ext uri="{FF2B5EF4-FFF2-40B4-BE49-F238E27FC236}">
                <a16:creationId xmlns:a16="http://schemas.microsoft.com/office/drawing/2014/main" id="{97A9F8EB-2693-EAB6-DE3D-B3C00EB37D5F}"/>
              </a:ext>
            </a:extLst>
          </p:cNvPr>
          <p:cNvSpPr/>
          <p:nvPr/>
        </p:nvSpPr>
        <p:spPr>
          <a:xfrm>
            <a:off x="8785429"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03</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67"/>
          <p:cNvSpPr txBox="1"/>
          <p:nvPr/>
        </p:nvSpPr>
        <p:spPr>
          <a:xfrm>
            <a:off x="917100" y="2660975"/>
            <a:ext cx="7309800" cy="35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1800" b="1">
                <a:solidFill>
                  <a:srgbClr val="6D0303"/>
                </a:solidFill>
                <a:latin typeface="Montserrat"/>
                <a:ea typeface="Montserrat"/>
                <a:cs typeface="Montserrat"/>
                <a:sym typeface="Montserrat"/>
              </a:rPr>
              <a:t>Comparaison des outils d’extraction </a:t>
            </a:r>
            <a:r>
              <a:rPr lang="en" sz="1800" b="1">
                <a:solidFill>
                  <a:srgbClr val="6D0303"/>
                </a:solidFill>
              </a:rPr>
              <a:t>du contenu textuelle</a:t>
            </a:r>
            <a:r>
              <a:rPr lang="en" sz="1800" b="1">
                <a:solidFill>
                  <a:srgbClr val="6D0303"/>
                </a:solidFill>
                <a:latin typeface="Montserrat"/>
                <a:ea typeface="Montserrat"/>
                <a:cs typeface="Montserrat"/>
                <a:sym typeface="Montserrat"/>
              </a:rPr>
              <a:t> </a:t>
            </a:r>
            <a:endParaRPr sz="1800" b="1" i="0" u="none" strike="noStrike" cap="none">
              <a:solidFill>
                <a:srgbClr val="6D0303"/>
              </a:solidFill>
              <a:latin typeface="Montserrat"/>
              <a:ea typeface="Montserrat"/>
              <a:cs typeface="Montserrat"/>
              <a:sym typeface="Montserrat"/>
            </a:endParaRPr>
          </a:p>
        </p:txBody>
      </p:sp>
      <p:sp>
        <p:nvSpPr>
          <p:cNvPr id="2051" name="Google Shape;2051;p67"/>
          <p:cNvSpPr/>
          <p:nvPr/>
        </p:nvSpPr>
        <p:spPr>
          <a:xfrm>
            <a:off x="2358787" y="3097975"/>
            <a:ext cx="13194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Temps </a:t>
            </a:r>
            <a:endParaRPr sz="1000" b="1" i="0" u="none" strike="noStrike" cap="none">
              <a:solidFill>
                <a:srgbClr val="11111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d’execution</a:t>
            </a:r>
            <a:endParaRPr sz="1000" b="1" i="0" u="none" strike="noStrike" cap="none">
              <a:solidFill>
                <a:srgbClr val="111111"/>
              </a:solidFill>
              <a:latin typeface="Montserrat"/>
              <a:ea typeface="Montserrat"/>
              <a:cs typeface="Montserrat"/>
              <a:sym typeface="Montserrat"/>
            </a:endParaRPr>
          </a:p>
        </p:txBody>
      </p:sp>
      <p:sp>
        <p:nvSpPr>
          <p:cNvPr id="2052" name="Google Shape;2052;p67"/>
          <p:cNvSpPr/>
          <p:nvPr/>
        </p:nvSpPr>
        <p:spPr>
          <a:xfrm>
            <a:off x="623523" y="3098050"/>
            <a:ext cx="1752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Méthode 1 </a:t>
            </a:r>
            <a:endParaRPr sz="1000" b="1" i="0" u="none" strike="noStrike" cap="none">
              <a:solidFill>
                <a:srgbClr val="111111"/>
              </a:solidFill>
              <a:latin typeface="Montserrat"/>
              <a:ea typeface="Montserrat"/>
              <a:cs typeface="Montserrat"/>
              <a:sym typeface="Montserrat"/>
            </a:endParaRPr>
          </a:p>
        </p:txBody>
      </p:sp>
      <p:sp>
        <p:nvSpPr>
          <p:cNvPr id="2053" name="Google Shape;2053;p67"/>
          <p:cNvSpPr/>
          <p:nvPr/>
        </p:nvSpPr>
        <p:spPr>
          <a:xfrm>
            <a:off x="7189398" y="3098050"/>
            <a:ext cx="15045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Possibilité </a:t>
            </a: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Des traitements</a:t>
            </a:r>
            <a:endParaRPr sz="1000" b="1" i="0" u="none" strike="noStrike" cap="none">
              <a:solidFill>
                <a:srgbClr val="000000"/>
              </a:solidFill>
              <a:latin typeface="Montserrat"/>
              <a:ea typeface="Montserrat"/>
              <a:cs typeface="Montserrat"/>
              <a:sym typeface="Montserrat"/>
            </a:endParaRPr>
          </a:p>
        </p:txBody>
      </p:sp>
      <p:sp>
        <p:nvSpPr>
          <p:cNvPr id="2054" name="Google Shape;2054;p67"/>
          <p:cNvSpPr/>
          <p:nvPr/>
        </p:nvSpPr>
        <p:spPr>
          <a:xfrm>
            <a:off x="3678188" y="3097975"/>
            <a:ext cx="18036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Consommation mémoire</a:t>
            </a:r>
            <a:endParaRPr sz="1000" b="1" i="0" u="none" strike="noStrike" cap="none">
              <a:solidFill>
                <a:srgbClr val="111111"/>
              </a:solidFill>
              <a:latin typeface="Montserrat"/>
              <a:ea typeface="Montserrat"/>
              <a:cs typeface="Montserrat"/>
              <a:sym typeface="Montserrat"/>
            </a:endParaRPr>
          </a:p>
        </p:txBody>
      </p:sp>
      <p:sp>
        <p:nvSpPr>
          <p:cNvPr id="2055" name="Google Shape;2055;p67"/>
          <p:cNvSpPr/>
          <p:nvPr/>
        </p:nvSpPr>
        <p:spPr>
          <a:xfrm>
            <a:off x="5481788" y="3098050"/>
            <a:ext cx="17076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Consommation CPU</a:t>
            </a:r>
            <a:endParaRPr sz="1000" b="1" i="0" u="none" strike="noStrike" cap="none">
              <a:solidFill>
                <a:srgbClr val="111111"/>
              </a:solidFill>
              <a:latin typeface="Montserrat"/>
              <a:ea typeface="Montserrat"/>
              <a:cs typeface="Montserrat"/>
              <a:sym typeface="Montserrat"/>
            </a:endParaRPr>
          </a:p>
        </p:txBody>
      </p:sp>
      <p:sp>
        <p:nvSpPr>
          <p:cNvPr id="2056" name="Google Shape;2056;p67"/>
          <p:cNvSpPr/>
          <p:nvPr/>
        </p:nvSpPr>
        <p:spPr>
          <a:xfrm>
            <a:off x="2358791" y="3540248"/>
            <a:ext cx="13194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0.29 s</a:t>
            </a:r>
            <a:endParaRPr sz="1000" b="1" i="0" u="none" strike="noStrike" cap="none">
              <a:solidFill>
                <a:srgbClr val="111111"/>
              </a:solidFill>
              <a:latin typeface="Montserrat"/>
              <a:ea typeface="Montserrat"/>
              <a:cs typeface="Montserrat"/>
              <a:sym typeface="Montserrat"/>
            </a:endParaRPr>
          </a:p>
        </p:txBody>
      </p:sp>
      <p:sp>
        <p:nvSpPr>
          <p:cNvPr id="2057" name="Google Shape;2057;p67"/>
          <p:cNvSpPr/>
          <p:nvPr/>
        </p:nvSpPr>
        <p:spPr>
          <a:xfrm>
            <a:off x="623525" y="3540314"/>
            <a:ext cx="1752000" cy="3564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PyPDF 2 + docxpy +</a:t>
            </a:r>
            <a:endParaRPr sz="1000" b="1" i="0" u="none" strike="noStrike" cap="none">
              <a:solidFill>
                <a:srgbClr val="11111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Tesseract OCR</a:t>
            </a:r>
            <a:endParaRPr sz="1000" b="1" i="0" u="none" strike="noStrike" cap="none">
              <a:solidFill>
                <a:srgbClr val="111111"/>
              </a:solidFill>
              <a:latin typeface="Montserrat"/>
              <a:ea typeface="Montserrat"/>
              <a:cs typeface="Montserrat"/>
              <a:sym typeface="Montserrat"/>
            </a:endParaRPr>
          </a:p>
        </p:txBody>
      </p:sp>
      <p:sp>
        <p:nvSpPr>
          <p:cNvPr id="2058" name="Google Shape;2058;p67"/>
          <p:cNvSpPr/>
          <p:nvPr/>
        </p:nvSpPr>
        <p:spPr>
          <a:xfrm>
            <a:off x="7189407" y="3540304"/>
            <a:ext cx="1504500" cy="3564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000000"/>
              </a:solidFill>
              <a:latin typeface="Montserrat"/>
              <a:ea typeface="Montserrat"/>
              <a:cs typeface="Montserrat"/>
              <a:sym typeface="Montserrat"/>
            </a:endParaRPr>
          </a:p>
        </p:txBody>
      </p:sp>
      <p:sp>
        <p:nvSpPr>
          <p:cNvPr id="2059" name="Google Shape;2059;p67"/>
          <p:cNvSpPr/>
          <p:nvPr/>
        </p:nvSpPr>
        <p:spPr>
          <a:xfrm>
            <a:off x="3678194" y="3540248"/>
            <a:ext cx="18036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42 MB</a:t>
            </a:r>
            <a:endParaRPr sz="1000" b="1" i="0" u="none" strike="noStrike" cap="none">
              <a:solidFill>
                <a:srgbClr val="111111"/>
              </a:solidFill>
              <a:latin typeface="Montserrat"/>
              <a:ea typeface="Montserrat"/>
              <a:cs typeface="Montserrat"/>
              <a:sym typeface="Montserrat"/>
            </a:endParaRPr>
          </a:p>
        </p:txBody>
      </p:sp>
      <p:sp>
        <p:nvSpPr>
          <p:cNvPr id="2060" name="Google Shape;2060;p67"/>
          <p:cNvSpPr/>
          <p:nvPr/>
        </p:nvSpPr>
        <p:spPr>
          <a:xfrm>
            <a:off x="5481796" y="3540309"/>
            <a:ext cx="17076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0.312%</a:t>
            </a:r>
            <a:endParaRPr sz="1000" b="1" i="0" u="none" strike="noStrike" cap="none">
              <a:solidFill>
                <a:srgbClr val="111111"/>
              </a:solidFill>
              <a:latin typeface="Montserrat"/>
              <a:ea typeface="Montserrat"/>
              <a:cs typeface="Montserrat"/>
              <a:sym typeface="Montserrat"/>
            </a:endParaRPr>
          </a:p>
        </p:txBody>
      </p:sp>
      <p:sp>
        <p:nvSpPr>
          <p:cNvPr id="2061" name="Google Shape;2061;p67"/>
          <p:cNvSpPr/>
          <p:nvPr/>
        </p:nvSpPr>
        <p:spPr>
          <a:xfrm>
            <a:off x="2358775" y="3977250"/>
            <a:ext cx="13194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Temps </a:t>
            </a:r>
            <a:endParaRPr sz="1000" b="1" i="0" u="none" strike="noStrike" cap="none">
              <a:solidFill>
                <a:srgbClr val="11111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d’execution</a:t>
            </a:r>
            <a:endParaRPr sz="1000" b="1" i="0" u="none" strike="noStrike" cap="none">
              <a:solidFill>
                <a:srgbClr val="111111"/>
              </a:solidFill>
              <a:latin typeface="Montserrat"/>
              <a:ea typeface="Montserrat"/>
              <a:cs typeface="Montserrat"/>
              <a:sym typeface="Montserrat"/>
            </a:endParaRPr>
          </a:p>
        </p:txBody>
      </p:sp>
      <p:sp>
        <p:nvSpPr>
          <p:cNvPr id="2062" name="Google Shape;2062;p67"/>
          <p:cNvSpPr/>
          <p:nvPr/>
        </p:nvSpPr>
        <p:spPr>
          <a:xfrm>
            <a:off x="623500" y="3977325"/>
            <a:ext cx="1752000" cy="4422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Méthode  2 </a:t>
            </a:r>
            <a:endParaRPr sz="1000" b="1" i="0" u="none" strike="noStrike" cap="none">
              <a:solidFill>
                <a:srgbClr val="111111"/>
              </a:solidFill>
              <a:latin typeface="Montserrat"/>
              <a:ea typeface="Montserrat"/>
              <a:cs typeface="Montserrat"/>
              <a:sym typeface="Montserrat"/>
            </a:endParaRPr>
          </a:p>
        </p:txBody>
      </p:sp>
      <p:sp>
        <p:nvSpPr>
          <p:cNvPr id="2063" name="Google Shape;2063;p67"/>
          <p:cNvSpPr/>
          <p:nvPr/>
        </p:nvSpPr>
        <p:spPr>
          <a:xfrm>
            <a:off x="7189375" y="3977325"/>
            <a:ext cx="1504500" cy="4422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Possibilité </a:t>
            </a: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Des traitements</a:t>
            </a:r>
            <a:endParaRPr sz="1000" b="1" i="0" u="none" strike="noStrike" cap="none">
              <a:solidFill>
                <a:srgbClr val="000000"/>
              </a:solidFill>
              <a:latin typeface="Montserrat"/>
              <a:ea typeface="Montserrat"/>
              <a:cs typeface="Montserrat"/>
              <a:sym typeface="Montserrat"/>
            </a:endParaRPr>
          </a:p>
        </p:txBody>
      </p:sp>
      <p:sp>
        <p:nvSpPr>
          <p:cNvPr id="2064" name="Google Shape;2064;p67"/>
          <p:cNvSpPr/>
          <p:nvPr/>
        </p:nvSpPr>
        <p:spPr>
          <a:xfrm>
            <a:off x="3678175" y="3977250"/>
            <a:ext cx="18036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Consommation mémoire</a:t>
            </a:r>
            <a:endParaRPr sz="1000" b="1" i="0" u="none" strike="noStrike" cap="none">
              <a:solidFill>
                <a:srgbClr val="111111"/>
              </a:solidFill>
              <a:latin typeface="Montserrat"/>
              <a:ea typeface="Montserrat"/>
              <a:cs typeface="Montserrat"/>
              <a:sym typeface="Montserrat"/>
            </a:endParaRPr>
          </a:p>
        </p:txBody>
      </p:sp>
      <p:sp>
        <p:nvSpPr>
          <p:cNvPr id="2065" name="Google Shape;2065;p67"/>
          <p:cNvSpPr/>
          <p:nvPr/>
        </p:nvSpPr>
        <p:spPr>
          <a:xfrm>
            <a:off x="5481775" y="3977325"/>
            <a:ext cx="1707600" cy="4422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Consommation CPU</a:t>
            </a:r>
            <a:endParaRPr sz="1000" b="1" i="0" u="none" strike="noStrike" cap="none">
              <a:solidFill>
                <a:srgbClr val="111111"/>
              </a:solidFill>
              <a:latin typeface="Montserrat"/>
              <a:ea typeface="Montserrat"/>
              <a:cs typeface="Montserrat"/>
              <a:sym typeface="Montserrat"/>
            </a:endParaRPr>
          </a:p>
        </p:txBody>
      </p:sp>
      <p:sp>
        <p:nvSpPr>
          <p:cNvPr id="2066" name="Google Shape;2066;p67"/>
          <p:cNvSpPr/>
          <p:nvPr/>
        </p:nvSpPr>
        <p:spPr>
          <a:xfrm>
            <a:off x="2358775" y="4419523"/>
            <a:ext cx="13194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0.27 s</a:t>
            </a:r>
            <a:endParaRPr sz="1000" b="1" i="0" u="none" strike="noStrike" cap="none">
              <a:solidFill>
                <a:srgbClr val="111111"/>
              </a:solidFill>
              <a:latin typeface="Montserrat"/>
              <a:ea typeface="Montserrat"/>
              <a:cs typeface="Montserrat"/>
              <a:sym typeface="Montserrat"/>
            </a:endParaRPr>
          </a:p>
        </p:txBody>
      </p:sp>
      <p:sp>
        <p:nvSpPr>
          <p:cNvPr id="2067" name="Google Shape;2067;p67"/>
          <p:cNvSpPr/>
          <p:nvPr/>
        </p:nvSpPr>
        <p:spPr>
          <a:xfrm>
            <a:off x="623500" y="4419595"/>
            <a:ext cx="1752000" cy="3564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Conversion en image + Textract OCR</a:t>
            </a:r>
            <a:endParaRPr sz="1000" b="1" i="0" u="none" strike="noStrike" cap="none">
              <a:solidFill>
                <a:srgbClr val="111111"/>
              </a:solidFill>
              <a:latin typeface="Montserrat"/>
              <a:ea typeface="Montserrat"/>
              <a:cs typeface="Montserrat"/>
              <a:sym typeface="Montserrat"/>
            </a:endParaRPr>
          </a:p>
        </p:txBody>
      </p:sp>
      <p:sp>
        <p:nvSpPr>
          <p:cNvPr id="2068" name="Google Shape;2068;p67"/>
          <p:cNvSpPr/>
          <p:nvPr/>
        </p:nvSpPr>
        <p:spPr>
          <a:xfrm>
            <a:off x="7189375" y="4419579"/>
            <a:ext cx="1504500" cy="356400"/>
          </a:xfrm>
          <a:prstGeom prst="chevron">
            <a:avLst>
              <a:gd name="adj" fmla="val 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Oui</a:t>
            </a:r>
            <a:endParaRPr sz="1000" b="1" i="0" u="none" strike="noStrike" cap="none">
              <a:solidFill>
                <a:srgbClr val="000000"/>
              </a:solidFill>
              <a:latin typeface="Montserrat"/>
              <a:ea typeface="Montserrat"/>
              <a:cs typeface="Montserrat"/>
              <a:sym typeface="Montserrat"/>
            </a:endParaRPr>
          </a:p>
        </p:txBody>
      </p:sp>
      <p:sp>
        <p:nvSpPr>
          <p:cNvPr id="2069" name="Google Shape;2069;p67"/>
          <p:cNvSpPr/>
          <p:nvPr/>
        </p:nvSpPr>
        <p:spPr>
          <a:xfrm>
            <a:off x="3678175" y="4419523"/>
            <a:ext cx="18036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45 MB</a:t>
            </a:r>
            <a:endParaRPr sz="1000" b="1" i="0" u="none" strike="noStrike" cap="none">
              <a:solidFill>
                <a:srgbClr val="111111"/>
              </a:solidFill>
              <a:latin typeface="Montserrat"/>
              <a:ea typeface="Montserrat"/>
              <a:cs typeface="Montserrat"/>
              <a:sym typeface="Montserrat"/>
            </a:endParaRPr>
          </a:p>
        </p:txBody>
      </p:sp>
      <p:sp>
        <p:nvSpPr>
          <p:cNvPr id="2070" name="Google Shape;2070;p67"/>
          <p:cNvSpPr/>
          <p:nvPr/>
        </p:nvSpPr>
        <p:spPr>
          <a:xfrm>
            <a:off x="5481775" y="4419584"/>
            <a:ext cx="1707600" cy="356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0.28%</a:t>
            </a:r>
            <a:endParaRPr sz="1000" b="1" i="0" u="none" strike="noStrike" cap="none">
              <a:solidFill>
                <a:srgbClr val="111111"/>
              </a:solidFill>
              <a:latin typeface="Montserrat"/>
              <a:ea typeface="Montserrat"/>
              <a:cs typeface="Montserrat"/>
              <a:sym typeface="Montserrat"/>
            </a:endParaRPr>
          </a:p>
        </p:txBody>
      </p:sp>
      <p:sp>
        <p:nvSpPr>
          <p:cNvPr id="2071" name="Google Shape;2071;p67"/>
          <p:cNvSpPr/>
          <p:nvPr/>
        </p:nvSpPr>
        <p:spPr>
          <a:xfrm>
            <a:off x="623500" y="3977250"/>
            <a:ext cx="8070300" cy="809700"/>
          </a:xfrm>
          <a:prstGeom prst="rect">
            <a:avLst/>
          </a:prstGeom>
          <a:noFill/>
          <a:ln w="28575" cap="flat" cmpd="sng">
            <a:solidFill>
              <a:srgbClr val="781F1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72" name="Google Shape;2072;p67"/>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073" name="Google Shape;2073;p67"/>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074" name="Google Shape;2074;p67"/>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075" name="Google Shape;2075;p67"/>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076" name="Google Shape;2076;p67"/>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077" name="Google Shape;2077;p67"/>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30</a:t>
            </a:r>
            <a:endParaRPr sz="800" b="1" i="0" u="none" strike="noStrike" cap="none">
              <a:solidFill>
                <a:srgbClr val="FFFFFF"/>
              </a:solidFill>
              <a:latin typeface="Montserrat"/>
              <a:ea typeface="Montserrat"/>
              <a:cs typeface="Montserrat"/>
              <a:sym typeface="Montserrat"/>
            </a:endParaRPr>
          </a:p>
        </p:txBody>
      </p:sp>
      <p:sp>
        <p:nvSpPr>
          <p:cNvPr id="2078" name="Google Shape;2078;p67"/>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2079" name="Google Shape;2079;p67"/>
          <p:cNvSpPr txBox="1"/>
          <p:nvPr/>
        </p:nvSpPr>
        <p:spPr>
          <a:xfrm>
            <a:off x="1638750" y="518800"/>
            <a:ext cx="5866500" cy="49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100"/>
              <a:buFont typeface="Arial"/>
              <a:buNone/>
            </a:pPr>
            <a:r>
              <a:rPr lang="en" sz="1800" b="1" i="0" u="none" strike="noStrike" cap="none">
                <a:solidFill>
                  <a:srgbClr val="6D0303"/>
                </a:solidFill>
                <a:latin typeface="Arial"/>
                <a:ea typeface="Arial"/>
                <a:cs typeface="Arial"/>
                <a:sym typeface="Arial"/>
              </a:rPr>
              <a:t>Outils </a:t>
            </a:r>
            <a:r>
              <a:rPr lang="en" sz="1800" b="1">
                <a:solidFill>
                  <a:srgbClr val="6D0303"/>
                </a:solidFill>
              </a:rPr>
              <a:t>d’extraction du contenu textuelle</a:t>
            </a:r>
            <a:endParaRPr sz="1800" b="1" i="0" u="none" strike="noStrike" cap="none">
              <a:solidFill>
                <a:srgbClr val="6D0303"/>
              </a:solidFill>
              <a:latin typeface="Arial"/>
              <a:ea typeface="Arial"/>
              <a:cs typeface="Arial"/>
              <a:sym typeface="Arial"/>
            </a:endParaRPr>
          </a:p>
        </p:txBody>
      </p:sp>
      <p:pic>
        <p:nvPicPr>
          <p:cNvPr id="2080" name="Google Shape;2080;p67"/>
          <p:cNvPicPr preferRelativeResize="0"/>
          <p:nvPr/>
        </p:nvPicPr>
        <p:blipFill rotWithShape="1">
          <a:blip r:embed="rId3">
            <a:alphaModFix/>
          </a:blip>
          <a:srcRect b="2448"/>
          <a:stretch/>
        </p:blipFill>
        <p:spPr>
          <a:xfrm>
            <a:off x="778450" y="1415576"/>
            <a:ext cx="1311900" cy="477270"/>
          </a:xfrm>
          <a:prstGeom prst="rect">
            <a:avLst/>
          </a:prstGeom>
          <a:noFill/>
          <a:ln>
            <a:noFill/>
          </a:ln>
        </p:spPr>
      </p:pic>
      <p:pic>
        <p:nvPicPr>
          <p:cNvPr id="2081" name="Google Shape;2081;p67"/>
          <p:cNvPicPr preferRelativeResize="0"/>
          <p:nvPr/>
        </p:nvPicPr>
        <p:blipFill rotWithShape="1">
          <a:blip r:embed="rId4">
            <a:alphaModFix/>
          </a:blip>
          <a:srcRect l="32428" t="41543" r="45234" b="26320"/>
          <a:stretch/>
        </p:blipFill>
        <p:spPr>
          <a:xfrm>
            <a:off x="2297065" y="1297975"/>
            <a:ext cx="648246" cy="607250"/>
          </a:xfrm>
          <a:prstGeom prst="rect">
            <a:avLst/>
          </a:prstGeom>
          <a:noFill/>
          <a:ln>
            <a:noFill/>
          </a:ln>
        </p:spPr>
      </p:pic>
      <p:sp>
        <p:nvSpPr>
          <p:cNvPr id="2082" name="Google Shape;2082;p67"/>
          <p:cNvSpPr txBox="1"/>
          <p:nvPr/>
        </p:nvSpPr>
        <p:spPr>
          <a:xfrm>
            <a:off x="2945313" y="1392863"/>
            <a:ext cx="9651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69A2E1"/>
                </a:solidFill>
                <a:latin typeface="Montserrat"/>
                <a:ea typeface="Montserrat"/>
                <a:cs typeface="Montserrat"/>
                <a:sym typeface="Montserrat"/>
              </a:rPr>
              <a:t>docx</a:t>
            </a:r>
            <a:r>
              <a:rPr lang="en" sz="1600" b="1" i="0" u="none" strike="noStrike" cap="none">
                <a:solidFill>
                  <a:srgbClr val="FFFF00"/>
                </a:solidFill>
                <a:latin typeface="Montserrat"/>
                <a:ea typeface="Montserrat"/>
                <a:cs typeface="Montserrat"/>
                <a:sym typeface="Montserrat"/>
              </a:rPr>
              <a:t>py</a:t>
            </a:r>
            <a:endParaRPr sz="1600" b="1" i="0" u="none" strike="noStrike" cap="none">
              <a:solidFill>
                <a:srgbClr val="FFFF00"/>
              </a:solidFill>
              <a:latin typeface="Montserrat"/>
              <a:ea typeface="Montserrat"/>
              <a:cs typeface="Montserrat"/>
              <a:sym typeface="Montserrat"/>
            </a:endParaRPr>
          </a:p>
        </p:txBody>
      </p:sp>
      <p:pic>
        <p:nvPicPr>
          <p:cNvPr id="2083" name="Google Shape;2083;p67"/>
          <p:cNvPicPr preferRelativeResize="0"/>
          <p:nvPr/>
        </p:nvPicPr>
        <p:blipFill rotWithShape="1">
          <a:blip r:embed="rId5">
            <a:alphaModFix/>
          </a:blip>
          <a:srcRect/>
          <a:stretch/>
        </p:blipFill>
        <p:spPr>
          <a:xfrm>
            <a:off x="1690012" y="1924650"/>
            <a:ext cx="1473625" cy="564497"/>
          </a:xfrm>
          <a:prstGeom prst="rect">
            <a:avLst/>
          </a:prstGeom>
          <a:noFill/>
          <a:ln>
            <a:noFill/>
          </a:ln>
        </p:spPr>
      </p:pic>
      <p:pic>
        <p:nvPicPr>
          <p:cNvPr id="2084" name="Google Shape;2084;p67"/>
          <p:cNvPicPr preferRelativeResize="0"/>
          <p:nvPr/>
        </p:nvPicPr>
        <p:blipFill rotWithShape="1">
          <a:blip r:embed="rId6">
            <a:alphaModFix/>
          </a:blip>
          <a:srcRect/>
          <a:stretch/>
        </p:blipFill>
        <p:spPr>
          <a:xfrm>
            <a:off x="4057279" y="1302842"/>
            <a:ext cx="1202801" cy="1202801"/>
          </a:xfrm>
          <a:prstGeom prst="rect">
            <a:avLst/>
          </a:prstGeom>
          <a:noFill/>
          <a:ln>
            <a:noFill/>
          </a:ln>
        </p:spPr>
      </p:pic>
      <p:pic>
        <p:nvPicPr>
          <p:cNvPr id="2085" name="Google Shape;2085;p67"/>
          <p:cNvPicPr preferRelativeResize="0"/>
          <p:nvPr/>
        </p:nvPicPr>
        <p:blipFill rotWithShape="1">
          <a:blip r:embed="rId7">
            <a:alphaModFix/>
          </a:blip>
          <a:srcRect/>
          <a:stretch/>
        </p:blipFill>
        <p:spPr>
          <a:xfrm>
            <a:off x="7071688" y="1615055"/>
            <a:ext cx="960372" cy="578458"/>
          </a:xfrm>
          <a:prstGeom prst="rect">
            <a:avLst/>
          </a:prstGeom>
          <a:noFill/>
          <a:ln>
            <a:noFill/>
          </a:ln>
        </p:spPr>
      </p:pic>
      <p:pic>
        <p:nvPicPr>
          <p:cNvPr id="2086" name="Google Shape;2086;p67"/>
          <p:cNvPicPr preferRelativeResize="0"/>
          <p:nvPr/>
        </p:nvPicPr>
        <p:blipFill rotWithShape="1">
          <a:blip r:embed="rId8">
            <a:alphaModFix/>
          </a:blip>
          <a:srcRect t="10523" b="14305"/>
          <a:stretch/>
        </p:blipFill>
        <p:spPr>
          <a:xfrm>
            <a:off x="5792725" y="1579212"/>
            <a:ext cx="1202801" cy="6501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68"/>
          <p:cNvSpPr txBox="1"/>
          <p:nvPr/>
        </p:nvSpPr>
        <p:spPr>
          <a:xfrm>
            <a:off x="118050" y="1290875"/>
            <a:ext cx="5407500" cy="2915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AB0505"/>
              </a:buClr>
              <a:buSzPts val="2600"/>
              <a:buFont typeface="Arial"/>
              <a:buChar char="●"/>
            </a:pPr>
            <a:r>
              <a:rPr lang="en" sz="2600" b="1" i="0" u="none" strike="noStrike" cap="none">
                <a:solidFill>
                  <a:srgbClr val="AB0505"/>
                </a:solidFill>
                <a:latin typeface="Arial"/>
                <a:ea typeface="Arial"/>
                <a:cs typeface="Arial"/>
                <a:sym typeface="Arial"/>
              </a:rPr>
              <a:t>Suppression des : </a:t>
            </a:r>
            <a:endParaRPr sz="2600" b="1" i="0" u="none" strike="noStrike" cap="none">
              <a:solidFill>
                <a:srgbClr val="AB0505"/>
              </a:solidFill>
              <a:latin typeface="Arial"/>
              <a:ea typeface="Arial"/>
              <a:cs typeface="Arial"/>
              <a:sym typeface="Arial"/>
            </a:endParaRPr>
          </a:p>
          <a:p>
            <a:pPr marL="457200" marR="0" lvl="0" indent="-393700" algn="l" rtl="0">
              <a:lnSpc>
                <a:spcPct val="100000"/>
              </a:lnSpc>
              <a:spcBef>
                <a:spcPts val="0"/>
              </a:spcBef>
              <a:spcAft>
                <a:spcPts val="0"/>
              </a:spcAft>
              <a:buClr>
                <a:srgbClr val="9CBDE8"/>
              </a:buClr>
              <a:buSzPts val="2600"/>
              <a:buFont typeface="Arial"/>
              <a:buChar char="-"/>
            </a:pPr>
            <a:r>
              <a:rPr lang="en" sz="2600" b="1" i="0" u="none" strike="noStrike" cap="none">
                <a:solidFill>
                  <a:srgbClr val="9CBDE8"/>
                </a:solidFill>
                <a:latin typeface="Arial"/>
                <a:ea typeface="Arial"/>
                <a:cs typeface="Arial"/>
                <a:sym typeface="Arial"/>
              </a:rPr>
              <a:t>Caractères Spéciaux</a:t>
            </a:r>
            <a:r>
              <a:rPr lang="en" sz="2600" b="1" i="0" u="none" strike="noStrike" cap="none">
                <a:solidFill>
                  <a:srgbClr val="AB0505"/>
                </a:solidFill>
                <a:latin typeface="Arial"/>
                <a:ea typeface="Arial"/>
                <a:cs typeface="Arial"/>
                <a:sym typeface="Arial"/>
              </a:rPr>
              <a:t> ‘$,!?&amp;#</a:t>
            </a:r>
            <a:endParaRPr sz="2600" b="1" i="0" u="none" strike="noStrike" cap="none">
              <a:solidFill>
                <a:srgbClr val="AB0505"/>
              </a:solidFill>
              <a:latin typeface="Arial"/>
              <a:ea typeface="Arial"/>
              <a:cs typeface="Arial"/>
              <a:sym typeface="Arial"/>
            </a:endParaRPr>
          </a:p>
          <a:p>
            <a:pPr marL="0" marR="0" lvl="0" indent="0" algn="l" rtl="0">
              <a:lnSpc>
                <a:spcPct val="100000"/>
              </a:lnSpc>
              <a:spcBef>
                <a:spcPts val="0"/>
              </a:spcBef>
              <a:spcAft>
                <a:spcPts val="0"/>
              </a:spcAft>
              <a:buNone/>
            </a:pPr>
            <a:endParaRPr sz="2600" b="1">
              <a:solidFill>
                <a:srgbClr val="AB0505"/>
              </a:solidFill>
            </a:endParaRPr>
          </a:p>
          <a:p>
            <a:pPr marL="457200" marR="0" lvl="0" indent="-393700" algn="l" rtl="0">
              <a:lnSpc>
                <a:spcPct val="100000"/>
              </a:lnSpc>
              <a:spcBef>
                <a:spcPts val="0"/>
              </a:spcBef>
              <a:spcAft>
                <a:spcPts val="0"/>
              </a:spcAft>
              <a:buClr>
                <a:srgbClr val="9CBDE8"/>
              </a:buClr>
              <a:buSzPts val="2600"/>
              <a:buFont typeface="Arial"/>
              <a:buChar char="-"/>
            </a:pPr>
            <a:r>
              <a:rPr lang="en" sz="2600" b="1" i="0" u="none" strike="noStrike" cap="none">
                <a:solidFill>
                  <a:srgbClr val="9CBDE8"/>
                </a:solidFill>
                <a:latin typeface="Arial"/>
                <a:ea typeface="Arial"/>
                <a:cs typeface="Arial"/>
                <a:sym typeface="Arial"/>
              </a:rPr>
              <a:t>Retour en ligne  </a:t>
            </a:r>
            <a:r>
              <a:rPr lang="en" sz="2600" b="1" i="0" u="none" strike="noStrike" cap="none">
                <a:solidFill>
                  <a:srgbClr val="AB0505"/>
                </a:solidFill>
                <a:latin typeface="Arial"/>
                <a:ea typeface="Arial"/>
                <a:cs typeface="Arial"/>
                <a:sym typeface="Arial"/>
              </a:rPr>
              <a:t>\n</a:t>
            </a:r>
            <a:endParaRPr sz="2600" b="1" i="0" u="none" strike="noStrike" cap="none">
              <a:solidFill>
                <a:srgbClr val="AB0505"/>
              </a:solidFill>
              <a:latin typeface="Arial"/>
              <a:ea typeface="Arial"/>
              <a:cs typeface="Arial"/>
              <a:sym typeface="Arial"/>
            </a:endParaRPr>
          </a:p>
          <a:p>
            <a:pPr marL="457200" marR="0" lvl="0" indent="0" algn="l" rtl="0">
              <a:lnSpc>
                <a:spcPct val="100000"/>
              </a:lnSpc>
              <a:spcBef>
                <a:spcPts val="0"/>
              </a:spcBef>
              <a:spcAft>
                <a:spcPts val="0"/>
              </a:spcAft>
              <a:buNone/>
            </a:pPr>
            <a:endParaRPr sz="2600" b="1">
              <a:solidFill>
                <a:srgbClr val="AB0505"/>
              </a:solidFill>
            </a:endParaRPr>
          </a:p>
          <a:p>
            <a:pPr marL="457200" marR="0" lvl="0" indent="-457200" algn="l" rtl="0">
              <a:lnSpc>
                <a:spcPct val="100000"/>
              </a:lnSpc>
              <a:spcBef>
                <a:spcPts val="0"/>
              </a:spcBef>
              <a:spcAft>
                <a:spcPts val="0"/>
              </a:spcAft>
              <a:buClr>
                <a:srgbClr val="9CBDE8"/>
              </a:buClr>
              <a:buSzPts val="3600"/>
              <a:buFont typeface="Caveat"/>
              <a:buChar char="-"/>
            </a:pPr>
            <a:r>
              <a:rPr lang="en" sz="2600" b="1" i="0" u="none" strike="noStrike" cap="none">
                <a:solidFill>
                  <a:srgbClr val="9CBDE8"/>
                </a:solidFill>
                <a:latin typeface="Arial"/>
                <a:ea typeface="Arial"/>
                <a:cs typeface="Arial"/>
                <a:sym typeface="Arial"/>
              </a:rPr>
              <a:t>Formes inconnues </a:t>
            </a:r>
            <a:r>
              <a:rPr lang="en" sz="2100" b="0" i="0" u="none" strike="noStrike" cap="none">
                <a:solidFill>
                  <a:srgbClr val="AB0505"/>
                </a:solidFill>
                <a:latin typeface="Arial"/>
                <a:ea typeface="Arial"/>
                <a:cs typeface="Arial"/>
                <a:sym typeface="Arial"/>
              </a:rPr>
              <a:t>�</a:t>
            </a:r>
            <a:endParaRPr sz="3800" b="1" i="0" u="none" strike="noStrike" cap="none">
              <a:solidFill>
                <a:srgbClr val="9CBDE8"/>
              </a:solidFill>
              <a:latin typeface="Arial"/>
              <a:ea typeface="Arial"/>
              <a:cs typeface="Arial"/>
              <a:sym typeface="Arial"/>
            </a:endParaRPr>
          </a:p>
        </p:txBody>
      </p:sp>
      <p:pic>
        <p:nvPicPr>
          <p:cNvPr id="2092" name="Google Shape;2092;p68"/>
          <p:cNvPicPr preferRelativeResize="0"/>
          <p:nvPr/>
        </p:nvPicPr>
        <p:blipFill rotWithShape="1">
          <a:blip r:embed="rId3">
            <a:alphaModFix/>
          </a:blip>
          <a:srcRect/>
          <a:stretch/>
        </p:blipFill>
        <p:spPr>
          <a:xfrm>
            <a:off x="5430200" y="1172813"/>
            <a:ext cx="2797875" cy="2797875"/>
          </a:xfrm>
          <a:prstGeom prst="rect">
            <a:avLst/>
          </a:prstGeom>
          <a:noFill/>
          <a:ln>
            <a:noFill/>
          </a:ln>
        </p:spPr>
      </p:pic>
      <p:sp>
        <p:nvSpPr>
          <p:cNvPr id="2093" name="Google Shape;2093;p68"/>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800"/>
              <a:buFont typeface="Arial"/>
              <a:buNone/>
            </a:pPr>
            <a:r>
              <a:rPr lang="en" sz="2000" b="1">
                <a:solidFill>
                  <a:srgbClr val="980000"/>
                </a:solidFill>
                <a:latin typeface="Montserrat"/>
                <a:ea typeface="Montserrat"/>
                <a:cs typeface="Montserrat"/>
                <a:sym typeface="Montserrat"/>
              </a:rPr>
              <a:t>Nettoyage </a:t>
            </a:r>
            <a:r>
              <a:rPr lang="en" sz="2000" b="1">
                <a:solidFill>
                  <a:srgbClr val="980000"/>
                </a:solidFill>
              </a:rPr>
              <a:t>du contenu textuelle</a:t>
            </a:r>
            <a:r>
              <a:rPr lang="en" sz="2000" b="1">
                <a:solidFill>
                  <a:srgbClr val="980000"/>
                </a:solidFill>
                <a:latin typeface="Montserrat"/>
                <a:ea typeface="Montserrat"/>
                <a:cs typeface="Montserrat"/>
                <a:sym typeface="Montserrat"/>
              </a:rPr>
              <a:t> </a:t>
            </a:r>
            <a:endParaRPr sz="2000" b="1">
              <a:solidFill>
                <a:srgbClr val="98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3000"/>
              <a:buFont typeface="Arial"/>
              <a:buNone/>
            </a:pPr>
            <a:endParaRPr sz="3000" b="1">
              <a:solidFill>
                <a:srgbClr val="980000"/>
              </a:solidFill>
            </a:endParaRPr>
          </a:p>
        </p:txBody>
      </p:sp>
      <p:sp>
        <p:nvSpPr>
          <p:cNvPr id="2094" name="Google Shape;2094;p68"/>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095" name="Google Shape;2095;p68"/>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096" name="Google Shape;2096;p68"/>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097" name="Google Shape;2097;p68"/>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098" name="Google Shape;2098;p68"/>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099" name="Google Shape;2099;p68"/>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31</a:t>
            </a:r>
            <a:endParaRPr sz="800" b="1" i="0" u="none" strike="noStrike" cap="none" dirty="0">
              <a:solidFill>
                <a:srgbClr val="FFFFFF"/>
              </a:solidFill>
              <a:latin typeface="Montserrat"/>
              <a:ea typeface="Montserrat"/>
              <a:cs typeface="Montserrat"/>
              <a:sym typeface="Montserrat"/>
            </a:endParaRPr>
          </a:p>
        </p:txBody>
      </p:sp>
      <p:sp>
        <p:nvSpPr>
          <p:cNvPr id="2100" name="Google Shape;2100;p68"/>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Traitement des données</a:t>
            </a:r>
            <a:endParaRPr b="1" dirty="0">
              <a:solidFill>
                <a:srgbClr val="C00000"/>
              </a:solidFill>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Conception du modèle d’extraction</a:t>
            </a:r>
            <a:endParaRPr b="1" dirty="0">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60130" y="19174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a:stCxn id="1872"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3804742" y="1135364"/>
            <a:ext cx="1289055" cy="1555572"/>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9" name="Google Shape;1861;p58"/>
          <p:cNvCxnSpPr/>
          <p:nvPr/>
        </p:nvCxnSpPr>
        <p:spPr>
          <a:xfrm>
            <a:off x="5074903" y="1908156"/>
            <a:ext cx="742200" cy="0"/>
          </a:xfrm>
          <a:prstGeom prst="straightConnector1">
            <a:avLst/>
          </a:prstGeom>
          <a:noFill/>
          <a:ln w="28575" cap="flat" cmpd="sng">
            <a:solidFill>
              <a:srgbClr val="C00000"/>
            </a:solidFill>
            <a:prstDash val="solid"/>
            <a:round/>
            <a:headEnd type="none" w="med" len="med"/>
            <a:tailEnd type="triangle" w="med" len="med"/>
          </a:ln>
        </p:spPr>
      </p:cxnSp>
      <p:sp>
        <p:nvSpPr>
          <p:cNvPr id="2" name="Google Shape;2640;p87">
            <a:extLst>
              <a:ext uri="{FF2B5EF4-FFF2-40B4-BE49-F238E27FC236}">
                <a16:creationId xmlns:a16="http://schemas.microsoft.com/office/drawing/2014/main" id="{2E275DE6-6303-1718-9C00-D1A986F2690E}"/>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FD353CD1-57AD-A1EC-0DE2-2F7C0F99DC6C}"/>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F2CFBA5B-2221-94C8-A5DB-F132DDCFAEB6}"/>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357FC302-8B0B-ADA0-7A58-4A0BCF1E8B7F}"/>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6" name="Google Shape;2644;p87">
            <a:extLst>
              <a:ext uri="{FF2B5EF4-FFF2-40B4-BE49-F238E27FC236}">
                <a16:creationId xmlns:a16="http://schemas.microsoft.com/office/drawing/2014/main" id="{8E54D037-9D61-5634-38DF-779F988BD64C}"/>
              </a:ext>
            </a:extLst>
          </p:cNvPr>
          <p:cNvSpPr/>
          <p:nvPr/>
        </p:nvSpPr>
        <p:spPr>
          <a:xfrm>
            <a:off x="7097965" y="-35200"/>
            <a:ext cx="13176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Démo</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479F9DCA-01B4-75CA-2109-0FBAA11EA243}"/>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1873;p62">
            <a:extLst>
              <a:ext uri="{FF2B5EF4-FFF2-40B4-BE49-F238E27FC236}">
                <a16:creationId xmlns:a16="http://schemas.microsoft.com/office/drawing/2014/main" id="{EB24527F-A291-3476-292A-9F1251ACEDDF}"/>
              </a:ext>
            </a:extLst>
          </p:cNvPr>
          <p:cNvSpPr/>
          <p:nvPr/>
        </p:nvSpPr>
        <p:spPr>
          <a:xfrm>
            <a:off x="8800853"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32</a:t>
            </a:r>
            <a:endParaRPr sz="800" b="1" i="0" u="none" strike="noStrike" cap="none" dirty="0">
              <a:solidFill>
                <a:srgbClr val="FFFFFF"/>
              </a:solidFill>
              <a:latin typeface="Montserrat"/>
              <a:ea typeface="Montserrat"/>
              <a:cs typeface="Montserrat"/>
              <a:sym typeface="Montserrat"/>
            </a:endParaRPr>
          </a:p>
        </p:txBody>
      </p:sp>
      <p:sp>
        <p:nvSpPr>
          <p:cNvPr id="9" name="Google Shape;1874;p62">
            <a:extLst>
              <a:ext uri="{FF2B5EF4-FFF2-40B4-BE49-F238E27FC236}">
                <a16:creationId xmlns:a16="http://schemas.microsoft.com/office/drawing/2014/main" id="{87F1772A-23BC-47D7-EA49-CBC5E8E9693A}"/>
              </a:ext>
            </a:extLst>
          </p:cNvPr>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extLst>
      <p:ext uri="{BB962C8B-B14F-4D97-AF65-F5344CB8AC3E}">
        <p14:creationId xmlns:p14="http://schemas.microsoft.com/office/powerpoint/2010/main" val="213834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1000"/>
                                        <p:tgtEl>
                                          <p:spTgt spid="59"/>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1.94444E-6 -3.58025E-6 L 0.21875 -0.00339 " pathEditMode="relative" rAng="0" ptsTypes="AA">
                                      <p:cBhvr>
                                        <p:cTn id="10" dur="2000" fill="hold"/>
                                        <p:tgtEl>
                                          <p:spTgt spid="58"/>
                                        </p:tgtEl>
                                        <p:attrNameLst>
                                          <p:attrName>ppt_x</p:attrName>
                                          <p:attrName>ppt_y</p:attrName>
                                        </p:attrNameLst>
                                      </p:cBhvr>
                                      <p:rCtr x="10938"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pic>
        <p:nvPicPr>
          <p:cNvPr id="2169" name="Google Shape;2169;p70"/>
          <p:cNvPicPr preferRelativeResize="0"/>
          <p:nvPr/>
        </p:nvPicPr>
        <p:blipFill rotWithShape="1">
          <a:blip r:embed="rId3">
            <a:alphaModFix/>
          </a:blip>
          <a:srcRect/>
          <a:stretch/>
        </p:blipFill>
        <p:spPr>
          <a:xfrm>
            <a:off x="4036429" y="1348721"/>
            <a:ext cx="1071150" cy="1071150"/>
          </a:xfrm>
          <a:prstGeom prst="rect">
            <a:avLst/>
          </a:prstGeom>
          <a:noFill/>
          <a:ln>
            <a:noFill/>
          </a:ln>
        </p:spPr>
      </p:pic>
      <p:pic>
        <p:nvPicPr>
          <p:cNvPr id="2170" name="Google Shape;2170;p70"/>
          <p:cNvPicPr preferRelativeResize="0"/>
          <p:nvPr/>
        </p:nvPicPr>
        <p:blipFill rotWithShape="1">
          <a:blip r:embed="rId4">
            <a:alphaModFix/>
          </a:blip>
          <a:srcRect/>
          <a:stretch/>
        </p:blipFill>
        <p:spPr>
          <a:xfrm>
            <a:off x="1321375" y="2434850"/>
            <a:ext cx="1215500" cy="1215500"/>
          </a:xfrm>
          <a:prstGeom prst="rect">
            <a:avLst/>
          </a:prstGeom>
          <a:noFill/>
          <a:ln>
            <a:noFill/>
          </a:ln>
        </p:spPr>
      </p:pic>
      <p:pic>
        <p:nvPicPr>
          <p:cNvPr id="2171" name="Google Shape;2171;p70"/>
          <p:cNvPicPr preferRelativeResize="0"/>
          <p:nvPr/>
        </p:nvPicPr>
        <p:blipFill rotWithShape="1">
          <a:blip r:embed="rId5">
            <a:alphaModFix/>
          </a:blip>
          <a:srcRect/>
          <a:stretch/>
        </p:blipFill>
        <p:spPr>
          <a:xfrm>
            <a:off x="3964250" y="2434850"/>
            <a:ext cx="1215500" cy="1215500"/>
          </a:xfrm>
          <a:prstGeom prst="rect">
            <a:avLst/>
          </a:prstGeom>
          <a:noFill/>
          <a:ln>
            <a:noFill/>
          </a:ln>
        </p:spPr>
      </p:pic>
      <p:pic>
        <p:nvPicPr>
          <p:cNvPr id="2172" name="Google Shape;2172;p70"/>
          <p:cNvPicPr preferRelativeResize="0"/>
          <p:nvPr/>
        </p:nvPicPr>
        <p:blipFill rotWithShape="1">
          <a:blip r:embed="rId6">
            <a:alphaModFix/>
          </a:blip>
          <a:srcRect/>
          <a:stretch/>
        </p:blipFill>
        <p:spPr>
          <a:xfrm>
            <a:off x="6607125" y="2434850"/>
            <a:ext cx="1215500" cy="1215500"/>
          </a:xfrm>
          <a:prstGeom prst="rect">
            <a:avLst/>
          </a:prstGeom>
          <a:noFill/>
          <a:ln>
            <a:noFill/>
          </a:ln>
        </p:spPr>
      </p:pic>
      <p:sp>
        <p:nvSpPr>
          <p:cNvPr id="2173" name="Google Shape;2173;p70"/>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Annotation des  données </a:t>
            </a:r>
            <a:endParaRPr sz="2000" b="1" i="0" u="none" strike="noStrike" cap="none">
              <a:solidFill>
                <a:srgbClr val="AB0505"/>
              </a:solidFill>
              <a:latin typeface="Arial"/>
              <a:ea typeface="Arial"/>
              <a:cs typeface="Arial"/>
              <a:sym typeface="Arial"/>
            </a:endParaRPr>
          </a:p>
        </p:txBody>
      </p:sp>
      <p:sp>
        <p:nvSpPr>
          <p:cNvPr id="2174" name="Google Shape;2174;p70"/>
          <p:cNvSpPr txBox="1"/>
          <p:nvPr/>
        </p:nvSpPr>
        <p:spPr>
          <a:xfrm>
            <a:off x="3293550" y="3650350"/>
            <a:ext cx="25569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AB0505"/>
                </a:solidFill>
                <a:latin typeface="Caveat"/>
                <a:ea typeface="Caveat"/>
                <a:cs typeface="Caveat"/>
                <a:sym typeface="Caveat"/>
              </a:rPr>
              <a:t>Assignment des labels </a:t>
            </a:r>
            <a:endParaRPr sz="2100" b="1" i="0" u="none" strike="noStrike" cap="none">
              <a:solidFill>
                <a:srgbClr val="AB0505"/>
              </a:solidFill>
              <a:latin typeface="Caveat"/>
              <a:ea typeface="Caveat"/>
              <a:cs typeface="Caveat"/>
              <a:sym typeface="Caveat"/>
            </a:endParaRPr>
          </a:p>
        </p:txBody>
      </p:sp>
      <p:sp>
        <p:nvSpPr>
          <p:cNvPr id="2175" name="Google Shape;2175;p70"/>
          <p:cNvSpPr txBox="1"/>
          <p:nvPr/>
        </p:nvSpPr>
        <p:spPr>
          <a:xfrm>
            <a:off x="169100" y="3951225"/>
            <a:ext cx="39426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69A2E1"/>
                </a:solidFill>
                <a:latin typeface="Caveat"/>
                <a:ea typeface="Caveat"/>
                <a:cs typeface="Caveat"/>
                <a:sym typeface="Caveat"/>
              </a:rPr>
              <a:t>Education,Experiences,Certification</a:t>
            </a:r>
            <a:endParaRPr sz="1700" b="1" i="0" u="none" strike="noStrike" cap="none">
              <a:solidFill>
                <a:srgbClr val="69A2E1"/>
              </a:solidFill>
              <a:latin typeface="Caveat"/>
              <a:ea typeface="Caveat"/>
              <a:cs typeface="Caveat"/>
              <a:sym typeface="Caveat"/>
            </a:endParaRPr>
          </a:p>
        </p:txBody>
      </p:sp>
      <p:sp>
        <p:nvSpPr>
          <p:cNvPr id="2176" name="Google Shape;2176;p70"/>
          <p:cNvSpPr txBox="1"/>
          <p:nvPr/>
        </p:nvSpPr>
        <p:spPr>
          <a:xfrm>
            <a:off x="803075" y="3650350"/>
            <a:ext cx="25569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AB0505"/>
                </a:solidFill>
                <a:latin typeface="Caveat"/>
                <a:ea typeface="Caveat"/>
                <a:cs typeface="Caveat"/>
                <a:sym typeface="Caveat"/>
              </a:rPr>
              <a:t>Définition des étiquettes</a:t>
            </a:r>
            <a:endParaRPr sz="2100" b="1" i="0" u="none" strike="noStrike" cap="none">
              <a:solidFill>
                <a:srgbClr val="AB0505"/>
              </a:solidFill>
              <a:latin typeface="Caveat"/>
              <a:ea typeface="Caveat"/>
              <a:cs typeface="Caveat"/>
              <a:sym typeface="Caveat"/>
            </a:endParaRPr>
          </a:p>
        </p:txBody>
      </p:sp>
      <p:sp>
        <p:nvSpPr>
          <p:cNvPr id="2177" name="Google Shape;2177;p70"/>
          <p:cNvSpPr txBox="1"/>
          <p:nvPr/>
        </p:nvSpPr>
        <p:spPr>
          <a:xfrm>
            <a:off x="5882575" y="3687663"/>
            <a:ext cx="2664600" cy="4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AB0505"/>
                </a:solidFill>
                <a:latin typeface="Caveat"/>
                <a:ea typeface="Caveat"/>
                <a:cs typeface="Caveat"/>
                <a:sym typeface="Caveat"/>
              </a:rPr>
              <a:t>Conversion de l’ensemble désiré sous le format désiré</a:t>
            </a:r>
            <a:endParaRPr sz="2100" b="1" i="0" u="none" strike="noStrike" cap="none">
              <a:solidFill>
                <a:srgbClr val="AB0505"/>
              </a:solidFill>
              <a:latin typeface="Caveat"/>
              <a:ea typeface="Caveat"/>
              <a:cs typeface="Caveat"/>
              <a:sym typeface="Caveat"/>
            </a:endParaRPr>
          </a:p>
        </p:txBody>
      </p:sp>
      <p:sp>
        <p:nvSpPr>
          <p:cNvPr id="2178" name="Google Shape;2178;p70"/>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179" name="Google Shape;2179;p70"/>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180" name="Google Shape;2180;p70"/>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181" name="Google Shape;2181;p70"/>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182" name="Google Shape;2182;p70"/>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183" name="Google Shape;2183;p70"/>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33</a:t>
            </a:r>
            <a:endParaRPr sz="800" b="1" i="0" u="none" strike="noStrike" cap="none" dirty="0">
              <a:solidFill>
                <a:srgbClr val="FFFFFF"/>
              </a:solidFill>
              <a:latin typeface="Montserrat"/>
              <a:ea typeface="Montserrat"/>
              <a:cs typeface="Montserrat"/>
              <a:sym typeface="Montserrat"/>
            </a:endParaRPr>
          </a:p>
        </p:txBody>
      </p:sp>
      <p:sp>
        <p:nvSpPr>
          <p:cNvPr id="2184" name="Google Shape;2184;p70"/>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71"/>
          <p:cNvSpPr txBox="1"/>
          <p:nvPr/>
        </p:nvSpPr>
        <p:spPr>
          <a:xfrm>
            <a:off x="1012050" y="2599700"/>
            <a:ext cx="7119900" cy="39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Comparaison des Outils De l’annotation</a:t>
            </a:r>
            <a:endParaRPr sz="2000" b="1" i="0" u="none" strike="noStrike" cap="none">
              <a:solidFill>
                <a:srgbClr val="AB0505"/>
              </a:solidFill>
              <a:latin typeface="Arial"/>
              <a:ea typeface="Arial"/>
              <a:cs typeface="Arial"/>
              <a:sym typeface="Arial"/>
            </a:endParaRPr>
          </a:p>
        </p:txBody>
      </p:sp>
      <p:sp>
        <p:nvSpPr>
          <p:cNvPr id="2190" name="Google Shape;2190;p71"/>
          <p:cNvSpPr/>
          <p:nvPr/>
        </p:nvSpPr>
        <p:spPr>
          <a:xfrm>
            <a:off x="2547575" y="3061970"/>
            <a:ext cx="1616700" cy="2721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i="0" u="none" strike="noStrike" cap="none">
                <a:solidFill>
                  <a:srgbClr val="111111"/>
                </a:solidFill>
                <a:latin typeface="Montserrat"/>
                <a:ea typeface="Montserrat"/>
                <a:cs typeface="Montserrat"/>
                <a:sym typeface="Montserrat"/>
              </a:rPr>
              <a:t>Complexité</a:t>
            </a:r>
            <a:endParaRPr sz="1200" b="1" i="0" u="none" strike="noStrike" cap="none">
              <a:solidFill>
                <a:srgbClr val="111111"/>
              </a:solidFill>
              <a:latin typeface="Montserrat"/>
              <a:ea typeface="Montserrat"/>
              <a:cs typeface="Montserrat"/>
              <a:sym typeface="Montserrat"/>
            </a:endParaRPr>
          </a:p>
        </p:txBody>
      </p:sp>
      <p:sp>
        <p:nvSpPr>
          <p:cNvPr id="2191" name="Google Shape;2191;p71"/>
          <p:cNvSpPr/>
          <p:nvPr/>
        </p:nvSpPr>
        <p:spPr>
          <a:xfrm>
            <a:off x="577175" y="3062016"/>
            <a:ext cx="1970400" cy="2721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111111"/>
                </a:solidFill>
                <a:latin typeface="Montserrat"/>
                <a:ea typeface="Montserrat"/>
                <a:cs typeface="Montserrat"/>
                <a:sym typeface="Montserrat"/>
              </a:rPr>
              <a:t>Outils D’annotation</a:t>
            </a:r>
            <a:endParaRPr sz="1300" b="1" i="0" u="none" strike="noStrike" cap="none">
              <a:solidFill>
                <a:srgbClr val="111111"/>
              </a:solidFill>
              <a:latin typeface="Montserrat"/>
              <a:ea typeface="Montserrat"/>
              <a:cs typeface="Montserrat"/>
              <a:sym typeface="Montserrat"/>
            </a:endParaRPr>
          </a:p>
        </p:txBody>
      </p:sp>
      <p:sp>
        <p:nvSpPr>
          <p:cNvPr id="2192" name="Google Shape;2192;p71"/>
          <p:cNvSpPr/>
          <p:nvPr/>
        </p:nvSpPr>
        <p:spPr>
          <a:xfrm>
            <a:off x="6854400" y="3062016"/>
            <a:ext cx="1712400" cy="272100"/>
          </a:xfrm>
          <a:prstGeom prst="chevron">
            <a:avLst>
              <a:gd name="adj" fmla="val 0"/>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i="0" u="none" strike="noStrike" cap="none">
                <a:solidFill>
                  <a:srgbClr val="000000"/>
                </a:solidFill>
                <a:latin typeface="Montserrat"/>
                <a:ea typeface="Montserrat"/>
                <a:cs typeface="Montserrat"/>
                <a:sym typeface="Montserrat"/>
              </a:rPr>
              <a:t>Raccourcis Clavier</a:t>
            </a:r>
            <a:endParaRPr sz="1200" b="1" i="0" u="none" strike="noStrike" cap="none">
              <a:solidFill>
                <a:srgbClr val="000000"/>
              </a:solidFill>
              <a:latin typeface="Montserrat"/>
              <a:ea typeface="Montserrat"/>
              <a:cs typeface="Montserrat"/>
              <a:sym typeface="Montserrat"/>
            </a:endParaRPr>
          </a:p>
        </p:txBody>
      </p:sp>
      <p:sp>
        <p:nvSpPr>
          <p:cNvPr id="2193" name="Google Shape;2193;p71"/>
          <p:cNvSpPr/>
          <p:nvPr/>
        </p:nvSpPr>
        <p:spPr>
          <a:xfrm>
            <a:off x="4164275" y="3061970"/>
            <a:ext cx="719700" cy="2721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i="0" u="none" strike="noStrike" cap="none">
                <a:solidFill>
                  <a:srgbClr val="111111"/>
                </a:solidFill>
                <a:latin typeface="Montserrat"/>
                <a:ea typeface="Montserrat"/>
                <a:cs typeface="Montserrat"/>
                <a:sym typeface="Montserrat"/>
              </a:rPr>
              <a:t>Cout </a:t>
            </a:r>
            <a:endParaRPr sz="1200" b="1" i="0" u="none" strike="noStrike" cap="none">
              <a:solidFill>
                <a:srgbClr val="111111"/>
              </a:solidFill>
              <a:latin typeface="Montserrat"/>
              <a:ea typeface="Montserrat"/>
              <a:cs typeface="Montserrat"/>
              <a:sym typeface="Montserrat"/>
            </a:endParaRPr>
          </a:p>
        </p:txBody>
      </p:sp>
      <p:sp>
        <p:nvSpPr>
          <p:cNvPr id="2194" name="Google Shape;2194;p71"/>
          <p:cNvSpPr/>
          <p:nvPr/>
        </p:nvSpPr>
        <p:spPr>
          <a:xfrm>
            <a:off x="4883975" y="3062016"/>
            <a:ext cx="1970400" cy="2721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i="0" u="none" strike="noStrike" cap="none">
                <a:solidFill>
                  <a:srgbClr val="111111"/>
                </a:solidFill>
                <a:latin typeface="Montserrat"/>
                <a:ea typeface="Montserrat"/>
                <a:cs typeface="Montserrat"/>
                <a:sym typeface="Montserrat"/>
              </a:rPr>
              <a:t>Apprentissage Active</a:t>
            </a:r>
            <a:endParaRPr sz="1200" b="1" i="0" u="none" strike="noStrike" cap="none">
              <a:solidFill>
                <a:srgbClr val="111111"/>
              </a:solidFill>
              <a:latin typeface="Montserrat"/>
              <a:ea typeface="Montserrat"/>
              <a:cs typeface="Montserrat"/>
              <a:sym typeface="Montserrat"/>
            </a:endParaRPr>
          </a:p>
        </p:txBody>
      </p:sp>
      <p:sp>
        <p:nvSpPr>
          <p:cNvPr id="2195" name="Google Shape;2195;p71"/>
          <p:cNvSpPr/>
          <p:nvPr/>
        </p:nvSpPr>
        <p:spPr>
          <a:xfrm>
            <a:off x="6854450" y="3334004"/>
            <a:ext cx="1712400" cy="320400"/>
          </a:xfrm>
          <a:prstGeom prst="chevron">
            <a:avLst>
              <a:gd name="adj" fmla="val 0"/>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000000"/>
              </a:solidFill>
              <a:latin typeface="Montserrat"/>
              <a:ea typeface="Montserrat"/>
              <a:cs typeface="Montserrat"/>
              <a:sym typeface="Montserrat"/>
            </a:endParaRPr>
          </a:p>
        </p:txBody>
      </p:sp>
      <p:sp>
        <p:nvSpPr>
          <p:cNvPr id="2196" name="Google Shape;2196;p71"/>
          <p:cNvSpPr/>
          <p:nvPr/>
        </p:nvSpPr>
        <p:spPr>
          <a:xfrm>
            <a:off x="4164263" y="3333950"/>
            <a:ext cx="719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Payant</a:t>
            </a:r>
            <a:endParaRPr sz="1000" b="1" i="0" u="none" strike="noStrike" cap="none">
              <a:solidFill>
                <a:srgbClr val="111111"/>
              </a:solidFill>
              <a:latin typeface="Montserrat"/>
              <a:ea typeface="Montserrat"/>
              <a:cs typeface="Montserrat"/>
              <a:sym typeface="Montserrat"/>
            </a:endParaRPr>
          </a:p>
        </p:txBody>
      </p:sp>
      <p:sp>
        <p:nvSpPr>
          <p:cNvPr id="2197" name="Google Shape;2197;p71"/>
          <p:cNvSpPr/>
          <p:nvPr/>
        </p:nvSpPr>
        <p:spPr>
          <a:xfrm>
            <a:off x="4883981" y="3334004"/>
            <a:ext cx="19704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Oui</a:t>
            </a:r>
            <a:endParaRPr sz="1000" b="1" i="0" u="none" strike="noStrike" cap="none">
              <a:solidFill>
                <a:srgbClr val="111111"/>
              </a:solidFill>
              <a:latin typeface="Montserrat"/>
              <a:ea typeface="Montserrat"/>
              <a:cs typeface="Montserrat"/>
              <a:sym typeface="Montserrat"/>
            </a:endParaRPr>
          </a:p>
        </p:txBody>
      </p:sp>
      <p:sp>
        <p:nvSpPr>
          <p:cNvPr id="2198" name="Google Shape;2198;p71"/>
          <p:cNvSpPr/>
          <p:nvPr/>
        </p:nvSpPr>
        <p:spPr>
          <a:xfrm>
            <a:off x="577163" y="3333950"/>
            <a:ext cx="1970400" cy="3204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rgbClr val="111111"/>
                </a:solidFill>
                <a:latin typeface="Montserrat"/>
                <a:ea typeface="Montserrat"/>
                <a:cs typeface="Montserrat"/>
                <a:sym typeface="Montserrat"/>
              </a:rPr>
              <a:t>Prodigy</a:t>
            </a:r>
            <a:endParaRPr sz="1200" b="1" i="0" u="none" strike="noStrike" cap="none">
              <a:solidFill>
                <a:srgbClr val="111111"/>
              </a:solidFill>
              <a:latin typeface="Montserrat"/>
              <a:ea typeface="Montserrat"/>
              <a:cs typeface="Montserrat"/>
              <a:sym typeface="Montserrat"/>
            </a:endParaRPr>
          </a:p>
        </p:txBody>
      </p:sp>
      <p:sp>
        <p:nvSpPr>
          <p:cNvPr id="2199" name="Google Shape;2199;p71"/>
          <p:cNvSpPr/>
          <p:nvPr/>
        </p:nvSpPr>
        <p:spPr>
          <a:xfrm>
            <a:off x="2547564" y="3334004"/>
            <a:ext cx="1616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Moyenne</a:t>
            </a:r>
            <a:endParaRPr sz="1000" b="1" i="0" u="none" strike="noStrike" cap="none">
              <a:solidFill>
                <a:srgbClr val="111111"/>
              </a:solidFill>
              <a:latin typeface="Montserrat"/>
              <a:ea typeface="Montserrat"/>
              <a:cs typeface="Montserrat"/>
              <a:sym typeface="Montserrat"/>
            </a:endParaRPr>
          </a:p>
        </p:txBody>
      </p:sp>
      <p:sp>
        <p:nvSpPr>
          <p:cNvPr id="2200" name="Google Shape;2200;p71"/>
          <p:cNvSpPr/>
          <p:nvPr/>
        </p:nvSpPr>
        <p:spPr>
          <a:xfrm>
            <a:off x="6854434" y="3654581"/>
            <a:ext cx="1712400" cy="320400"/>
          </a:xfrm>
          <a:prstGeom prst="chevron">
            <a:avLst>
              <a:gd name="adj" fmla="val 0"/>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000000"/>
              </a:solidFill>
              <a:latin typeface="Montserrat"/>
              <a:ea typeface="Montserrat"/>
              <a:cs typeface="Montserrat"/>
              <a:sym typeface="Montserrat"/>
            </a:endParaRPr>
          </a:p>
        </p:txBody>
      </p:sp>
      <p:sp>
        <p:nvSpPr>
          <p:cNvPr id="2201" name="Google Shape;2201;p71"/>
          <p:cNvSpPr/>
          <p:nvPr/>
        </p:nvSpPr>
        <p:spPr>
          <a:xfrm>
            <a:off x="4164271" y="3654527"/>
            <a:ext cx="719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Gratuit</a:t>
            </a:r>
            <a:endParaRPr sz="1000" b="1" i="0" u="none" strike="noStrike" cap="none">
              <a:solidFill>
                <a:srgbClr val="111111"/>
              </a:solidFill>
              <a:latin typeface="Montserrat"/>
              <a:ea typeface="Montserrat"/>
              <a:cs typeface="Montserrat"/>
              <a:sym typeface="Montserrat"/>
            </a:endParaRPr>
          </a:p>
        </p:txBody>
      </p:sp>
      <p:sp>
        <p:nvSpPr>
          <p:cNvPr id="2202" name="Google Shape;2202;p71"/>
          <p:cNvSpPr/>
          <p:nvPr/>
        </p:nvSpPr>
        <p:spPr>
          <a:xfrm>
            <a:off x="4883964" y="3654581"/>
            <a:ext cx="19704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111111"/>
              </a:solidFill>
              <a:latin typeface="Montserrat"/>
              <a:ea typeface="Montserrat"/>
              <a:cs typeface="Montserrat"/>
              <a:sym typeface="Montserrat"/>
            </a:endParaRPr>
          </a:p>
        </p:txBody>
      </p:sp>
      <p:sp>
        <p:nvSpPr>
          <p:cNvPr id="2203" name="Google Shape;2203;p71"/>
          <p:cNvSpPr/>
          <p:nvPr/>
        </p:nvSpPr>
        <p:spPr>
          <a:xfrm>
            <a:off x="577150" y="3654527"/>
            <a:ext cx="1970400" cy="3204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rgbClr val="111111"/>
                </a:solidFill>
                <a:latin typeface="Montserrat"/>
                <a:ea typeface="Montserrat"/>
                <a:cs typeface="Montserrat"/>
                <a:sym typeface="Montserrat"/>
              </a:rPr>
              <a:t>Doccano</a:t>
            </a:r>
            <a:endParaRPr sz="1200" b="1" i="0" u="none" strike="noStrike" cap="none">
              <a:solidFill>
                <a:srgbClr val="111111"/>
              </a:solidFill>
              <a:latin typeface="Montserrat"/>
              <a:ea typeface="Montserrat"/>
              <a:cs typeface="Montserrat"/>
              <a:sym typeface="Montserrat"/>
            </a:endParaRPr>
          </a:p>
        </p:txBody>
      </p:sp>
      <p:sp>
        <p:nvSpPr>
          <p:cNvPr id="2204" name="Google Shape;2204;p71"/>
          <p:cNvSpPr/>
          <p:nvPr/>
        </p:nvSpPr>
        <p:spPr>
          <a:xfrm>
            <a:off x="2547559" y="3654581"/>
            <a:ext cx="1616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Moyenne</a:t>
            </a:r>
            <a:endParaRPr sz="1000" b="1" i="0" u="none" strike="noStrike" cap="none">
              <a:solidFill>
                <a:srgbClr val="111111"/>
              </a:solidFill>
              <a:latin typeface="Montserrat"/>
              <a:ea typeface="Montserrat"/>
              <a:cs typeface="Montserrat"/>
              <a:sym typeface="Montserrat"/>
            </a:endParaRPr>
          </a:p>
        </p:txBody>
      </p:sp>
      <p:sp>
        <p:nvSpPr>
          <p:cNvPr id="2205" name="Google Shape;2205;p71"/>
          <p:cNvSpPr/>
          <p:nvPr/>
        </p:nvSpPr>
        <p:spPr>
          <a:xfrm>
            <a:off x="6854446" y="3975257"/>
            <a:ext cx="1712400" cy="338700"/>
          </a:xfrm>
          <a:prstGeom prst="chevron">
            <a:avLst>
              <a:gd name="adj" fmla="val 0"/>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000000"/>
              </a:solidFill>
              <a:latin typeface="Montserrat"/>
              <a:ea typeface="Montserrat"/>
              <a:cs typeface="Montserrat"/>
              <a:sym typeface="Montserrat"/>
            </a:endParaRPr>
          </a:p>
        </p:txBody>
      </p:sp>
      <p:sp>
        <p:nvSpPr>
          <p:cNvPr id="2206" name="Google Shape;2206;p71"/>
          <p:cNvSpPr/>
          <p:nvPr/>
        </p:nvSpPr>
        <p:spPr>
          <a:xfrm>
            <a:off x="4164278" y="3975200"/>
            <a:ext cx="719700" cy="3387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Gratuit</a:t>
            </a:r>
            <a:endParaRPr sz="1000" b="1" i="0" u="none" strike="noStrike" cap="none">
              <a:solidFill>
                <a:srgbClr val="111111"/>
              </a:solidFill>
              <a:latin typeface="Montserrat"/>
              <a:ea typeface="Montserrat"/>
              <a:cs typeface="Montserrat"/>
              <a:sym typeface="Montserrat"/>
            </a:endParaRPr>
          </a:p>
        </p:txBody>
      </p:sp>
      <p:sp>
        <p:nvSpPr>
          <p:cNvPr id="2207" name="Google Shape;2207;p71"/>
          <p:cNvSpPr/>
          <p:nvPr/>
        </p:nvSpPr>
        <p:spPr>
          <a:xfrm>
            <a:off x="4883972" y="3975257"/>
            <a:ext cx="1970400" cy="3387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Non</a:t>
            </a:r>
            <a:endParaRPr sz="1000" b="1" i="0" u="none" strike="noStrike" cap="none">
              <a:solidFill>
                <a:srgbClr val="111111"/>
              </a:solidFill>
              <a:latin typeface="Montserrat"/>
              <a:ea typeface="Montserrat"/>
              <a:cs typeface="Montserrat"/>
              <a:sym typeface="Montserrat"/>
            </a:endParaRPr>
          </a:p>
        </p:txBody>
      </p:sp>
      <p:sp>
        <p:nvSpPr>
          <p:cNvPr id="2208" name="Google Shape;2208;p71"/>
          <p:cNvSpPr/>
          <p:nvPr/>
        </p:nvSpPr>
        <p:spPr>
          <a:xfrm>
            <a:off x="577150" y="3975200"/>
            <a:ext cx="1970400" cy="3387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rgbClr val="111111"/>
                </a:solidFill>
                <a:latin typeface="Montserrat"/>
                <a:ea typeface="Montserrat"/>
                <a:cs typeface="Montserrat"/>
                <a:sym typeface="Montserrat"/>
              </a:rPr>
              <a:t>SpaCy-annotator</a:t>
            </a:r>
            <a:endParaRPr sz="1200" b="1" i="0" u="none" strike="noStrike" cap="none">
              <a:solidFill>
                <a:srgbClr val="111111"/>
              </a:solidFill>
              <a:latin typeface="Montserrat"/>
              <a:ea typeface="Montserrat"/>
              <a:cs typeface="Montserrat"/>
              <a:sym typeface="Montserrat"/>
            </a:endParaRPr>
          </a:p>
        </p:txBody>
      </p:sp>
      <p:sp>
        <p:nvSpPr>
          <p:cNvPr id="2209" name="Google Shape;2209;p71"/>
          <p:cNvSpPr/>
          <p:nvPr/>
        </p:nvSpPr>
        <p:spPr>
          <a:xfrm>
            <a:off x="2547563" y="3975257"/>
            <a:ext cx="1616700" cy="3387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Faible</a:t>
            </a:r>
            <a:endParaRPr sz="1000" b="1" i="0" u="none" strike="noStrike" cap="none">
              <a:solidFill>
                <a:srgbClr val="111111"/>
              </a:solidFill>
              <a:latin typeface="Montserrat"/>
              <a:ea typeface="Montserrat"/>
              <a:cs typeface="Montserrat"/>
              <a:sym typeface="Montserrat"/>
            </a:endParaRPr>
          </a:p>
        </p:txBody>
      </p:sp>
      <p:sp>
        <p:nvSpPr>
          <p:cNvPr id="2210" name="Google Shape;2210;p71"/>
          <p:cNvSpPr/>
          <p:nvPr/>
        </p:nvSpPr>
        <p:spPr>
          <a:xfrm>
            <a:off x="6854450" y="4314153"/>
            <a:ext cx="1712400" cy="320400"/>
          </a:xfrm>
          <a:prstGeom prst="chevron">
            <a:avLst>
              <a:gd name="adj" fmla="val 0"/>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Montserrat"/>
                <a:ea typeface="Montserrat"/>
                <a:cs typeface="Montserrat"/>
                <a:sym typeface="Montserrat"/>
              </a:rPr>
              <a:t>Oui</a:t>
            </a:r>
            <a:endParaRPr sz="1000" b="1" i="0" u="none" strike="noStrike" cap="none">
              <a:solidFill>
                <a:srgbClr val="000000"/>
              </a:solidFill>
              <a:latin typeface="Montserrat"/>
              <a:ea typeface="Montserrat"/>
              <a:cs typeface="Montserrat"/>
              <a:sym typeface="Montserrat"/>
            </a:endParaRPr>
          </a:p>
        </p:txBody>
      </p:sp>
      <p:sp>
        <p:nvSpPr>
          <p:cNvPr id="2211" name="Google Shape;2211;p71"/>
          <p:cNvSpPr/>
          <p:nvPr/>
        </p:nvSpPr>
        <p:spPr>
          <a:xfrm>
            <a:off x="4164280" y="4314099"/>
            <a:ext cx="719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Gratuit</a:t>
            </a:r>
            <a:endParaRPr sz="1000" b="1" i="0" u="none" strike="noStrike" cap="none">
              <a:solidFill>
                <a:srgbClr val="111111"/>
              </a:solidFill>
              <a:latin typeface="Montserrat"/>
              <a:ea typeface="Montserrat"/>
              <a:cs typeface="Montserrat"/>
              <a:sym typeface="Montserrat"/>
            </a:endParaRPr>
          </a:p>
        </p:txBody>
      </p:sp>
      <p:sp>
        <p:nvSpPr>
          <p:cNvPr id="2212" name="Google Shape;2212;p71"/>
          <p:cNvSpPr/>
          <p:nvPr/>
        </p:nvSpPr>
        <p:spPr>
          <a:xfrm>
            <a:off x="4883975" y="4314153"/>
            <a:ext cx="19704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Oui</a:t>
            </a:r>
            <a:endParaRPr sz="1000" b="1" i="0" u="none" strike="noStrike" cap="none">
              <a:solidFill>
                <a:srgbClr val="111111"/>
              </a:solidFill>
              <a:latin typeface="Montserrat"/>
              <a:ea typeface="Montserrat"/>
              <a:cs typeface="Montserrat"/>
              <a:sym typeface="Montserrat"/>
            </a:endParaRPr>
          </a:p>
        </p:txBody>
      </p:sp>
      <p:sp>
        <p:nvSpPr>
          <p:cNvPr id="2213" name="Google Shape;2213;p71"/>
          <p:cNvSpPr/>
          <p:nvPr/>
        </p:nvSpPr>
        <p:spPr>
          <a:xfrm>
            <a:off x="577150" y="4314099"/>
            <a:ext cx="1970400" cy="320400"/>
          </a:xfrm>
          <a:prstGeom prst="chevron">
            <a:avLst>
              <a:gd name="adj" fmla="val 0"/>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200" b="1" i="0" u="none" strike="noStrike" cap="none">
                <a:solidFill>
                  <a:srgbClr val="111111"/>
                </a:solidFill>
                <a:latin typeface="Montserrat"/>
                <a:ea typeface="Montserrat"/>
                <a:cs typeface="Montserrat"/>
                <a:sym typeface="Montserrat"/>
              </a:rPr>
              <a:t>Label Studio</a:t>
            </a:r>
            <a:endParaRPr sz="1200" b="1" i="0" u="none" strike="noStrike" cap="none">
              <a:solidFill>
                <a:srgbClr val="111111"/>
              </a:solidFill>
              <a:latin typeface="Montserrat"/>
              <a:ea typeface="Montserrat"/>
              <a:cs typeface="Montserrat"/>
              <a:sym typeface="Montserrat"/>
            </a:endParaRPr>
          </a:p>
        </p:txBody>
      </p:sp>
      <p:sp>
        <p:nvSpPr>
          <p:cNvPr id="2214" name="Google Shape;2214;p71"/>
          <p:cNvSpPr/>
          <p:nvPr/>
        </p:nvSpPr>
        <p:spPr>
          <a:xfrm>
            <a:off x="2547564" y="4314153"/>
            <a:ext cx="1616700" cy="320400"/>
          </a:xfrm>
          <a:prstGeom prst="rect">
            <a:avLst/>
          </a:prstGeom>
          <a:no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111111"/>
                </a:solidFill>
                <a:latin typeface="Montserrat"/>
                <a:ea typeface="Montserrat"/>
                <a:cs typeface="Montserrat"/>
                <a:sym typeface="Montserrat"/>
              </a:rPr>
              <a:t>Faible</a:t>
            </a:r>
            <a:endParaRPr sz="1000" b="1" i="0" u="none" strike="noStrike" cap="none">
              <a:solidFill>
                <a:srgbClr val="111111"/>
              </a:solidFill>
              <a:latin typeface="Montserrat"/>
              <a:ea typeface="Montserrat"/>
              <a:cs typeface="Montserrat"/>
              <a:sym typeface="Montserrat"/>
            </a:endParaRPr>
          </a:p>
        </p:txBody>
      </p:sp>
      <p:sp>
        <p:nvSpPr>
          <p:cNvPr id="2215" name="Google Shape;2215;p71"/>
          <p:cNvSpPr/>
          <p:nvPr/>
        </p:nvSpPr>
        <p:spPr>
          <a:xfrm>
            <a:off x="577150" y="4313900"/>
            <a:ext cx="7989900" cy="338700"/>
          </a:xfrm>
          <a:prstGeom prst="rect">
            <a:avLst/>
          </a:prstGeom>
          <a:noFill/>
          <a:ln w="38100"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16" name="Google Shape;2216;p71"/>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217" name="Google Shape;2217;p71"/>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218" name="Google Shape;2218;p71"/>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219" name="Google Shape;2219;p71"/>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220" name="Google Shape;2220;p71"/>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221" name="Google Shape;2221;p71"/>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34</a:t>
            </a:r>
            <a:endParaRPr sz="800" b="1" i="0" u="none" strike="noStrike" cap="none" dirty="0">
              <a:solidFill>
                <a:srgbClr val="FFFFFF"/>
              </a:solidFill>
              <a:latin typeface="Montserrat"/>
              <a:ea typeface="Montserrat"/>
              <a:cs typeface="Montserrat"/>
              <a:sym typeface="Montserrat"/>
            </a:endParaRPr>
          </a:p>
        </p:txBody>
      </p:sp>
      <p:sp>
        <p:nvSpPr>
          <p:cNvPr id="2222" name="Google Shape;2222;p71"/>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2223" name="Google Shape;2223;p71"/>
          <p:cNvSpPr txBox="1"/>
          <p:nvPr/>
        </p:nvSpPr>
        <p:spPr>
          <a:xfrm>
            <a:off x="995727" y="542300"/>
            <a:ext cx="6905700" cy="30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Outils De l’annotation</a:t>
            </a:r>
            <a:endParaRPr sz="2000" b="1" i="0" u="none" strike="noStrike" cap="none">
              <a:solidFill>
                <a:srgbClr val="AB0505"/>
              </a:solidFill>
              <a:latin typeface="Arial"/>
              <a:ea typeface="Arial"/>
              <a:cs typeface="Arial"/>
              <a:sym typeface="Arial"/>
            </a:endParaRPr>
          </a:p>
        </p:txBody>
      </p:sp>
      <p:pic>
        <p:nvPicPr>
          <p:cNvPr id="2224" name="Google Shape;2224;p71"/>
          <p:cNvPicPr preferRelativeResize="0"/>
          <p:nvPr/>
        </p:nvPicPr>
        <p:blipFill rotWithShape="1">
          <a:blip r:embed="rId3">
            <a:alphaModFix/>
          </a:blip>
          <a:srcRect/>
          <a:stretch/>
        </p:blipFill>
        <p:spPr>
          <a:xfrm>
            <a:off x="800413" y="1913725"/>
            <a:ext cx="3275975" cy="592825"/>
          </a:xfrm>
          <a:prstGeom prst="rect">
            <a:avLst/>
          </a:prstGeom>
          <a:noFill/>
          <a:ln>
            <a:noFill/>
          </a:ln>
        </p:spPr>
      </p:pic>
      <p:pic>
        <p:nvPicPr>
          <p:cNvPr id="2225" name="Google Shape;2225;p71"/>
          <p:cNvPicPr preferRelativeResize="0"/>
          <p:nvPr/>
        </p:nvPicPr>
        <p:blipFill rotWithShape="1">
          <a:blip r:embed="rId4">
            <a:alphaModFix/>
          </a:blip>
          <a:srcRect/>
          <a:stretch/>
        </p:blipFill>
        <p:spPr>
          <a:xfrm>
            <a:off x="5067612" y="2082200"/>
            <a:ext cx="3275975" cy="338700"/>
          </a:xfrm>
          <a:prstGeom prst="rect">
            <a:avLst/>
          </a:prstGeom>
          <a:noFill/>
          <a:ln>
            <a:noFill/>
          </a:ln>
        </p:spPr>
      </p:pic>
      <p:pic>
        <p:nvPicPr>
          <p:cNvPr id="2226" name="Google Shape;2226;p71"/>
          <p:cNvPicPr preferRelativeResize="0"/>
          <p:nvPr/>
        </p:nvPicPr>
        <p:blipFill rotWithShape="1">
          <a:blip r:embed="rId5">
            <a:alphaModFix/>
          </a:blip>
          <a:srcRect/>
          <a:stretch/>
        </p:blipFill>
        <p:spPr>
          <a:xfrm>
            <a:off x="964012" y="1205825"/>
            <a:ext cx="3112375" cy="708275"/>
          </a:xfrm>
          <a:prstGeom prst="rect">
            <a:avLst/>
          </a:prstGeom>
          <a:noFill/>
          <a:ln>
            <a:noFill/>
          </a:ln>
        </p:spPr>
      </p:pic>
      <p:pic>
        <p:nvPicPr>
          <p:cNvPr id="2227" name="Google Shape;2227;p71"/>
          <p:cNvPicPr preferRelativeResize="0"/>
          <p:nvPr/>
        </p:nvPicPr>
        <p:blipFill rotWithShape="1">
          <a:blip r:embed="rId6">
            <a:alphaModFix/>
          </a:blip>
          <a:srcRect/>
          <a:stretch/>
        </p:blipFill>
        <p:spPr>
          <a:xfrm>
            <a:off x="5067613" y="1294013"/>
            <a:ext cx="3275975" cy="53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9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9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0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72"/>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Entitées nommées</a:t>
            </a:r>
            <a:endParaRPr sz="2000" b="1" i="0" u="none" strike="noStrike" cap="none">
              <a:solidFill>
                <a:srgbClr val="AB0505"/>
              </a:solidFill>
              <a:latin typeface="Arial"/>
              <a:ea typeface="Arial"/>
              <a:cs typeface="Arial"/>
              <a:sym typeface="Arial"/>
            </a:endParaRPr>
          </a:p>
        </p:txBody>
      </p:sp>
      <p:sp>
        <p:nvSpPr>
          <p:cNvPr id="2233" name="Google Shape;2233;p72"/>
          <p:cNvSpPr/>
          <p:nvPr/>
        </p:nvSpPr>
        <p:spPr>
          <a:xfrm>
            <a:off x="442913" y="1611600"/>
            <a:ext cx="2517900" cy="483600"/>
          </a:xfrm>
          <a:prstGeom prst="roundRect">
            <a:avLst>
              <a:gd name="adj" fmla="val 16667"/>
            </a:avLst>
          </a:prstGeom>
          <a:solidFill>
            <a:srgbClr val="E0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Education_Title</a:t>
            </a:r>
            <a:endParaRPr sz="1400" b="1" i="0" u="none" strike="noStrike" cap="none">
              <a:solidFill>
                <a:srgbClr val="FFFFFF"/>
              </a:solidFill>
              <a:latin typeface="Arial"/>
              <a:ea typeface="Arial"/>
              <a:cs typeface="Arial"/>
              <a:sym typeface="Arial"/>
            </a:endParaRPr>
          </a:p>
        </p:txBody>
      </p:sp>
      <p:cxnSp>
        <p:nvCxnSpPr>
          <p:cNvPr id="2234" name="Google Shape;2234;p72"/>
          <p:cNvCxnSpPr/>
          <p:nvPr/>
        </p:nvCxnSpPr>
        <p:spPr>
          <a:xfrm flipH="1">
            <a:off x="672538" y="1603925"/>
            <a:ext cx="7800" cy="529800"/>
          </a:xfrm>
          <a:prstGeom prst="straightConnector1">
            <a:avLst/>
          </a:prstGeom>
          <a:noFill/>
          <a:ln w="9525" cap="flat" cmpd="sng">
            <a:solidFill>
              <a:srgbClr val="FFFFFF"/>
            </a:solidFill>
            <a:prstDash val="solid"/>
            <a:round/>
            <a:headEnd type="none" w="sm" len="sm"/>
            <a:tailEnd type="none" w="sm" len="sm"/>
          </a:ln>
        </p:spPr>
      </p:cxnSp>
      <p:sp>
        <p:nvSpPr>
          <p:cNvPr id="2235" name="Google Shape;2235;p72"/>
          <p:cNvSpPr/>
          <p:nvPr/>
        </p:nvSpPr>
        <p:spPr>
          <a:xfrm>
            <a:off x="442913" y="2179075"/>
            <a:ext cx="2517900" cy="483600"/>
          </a:xfrm>
          <a:prstGeom prst="roundRect">
            <a:avLst>
              <a:gd name="adj" fmla="val 16667"/>
            </a:avLst>
          </a:prstGeom>
          <a:solidFill>
            <a:srgbClr val="E0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Education_Description</a:t>
            </a:r>
            <a:endParaRPr sz="1400" b="1" i="0" u="none" strike="noStrike" cap="none">
              <a:solidFill>
                <a:srgbClr val="FFFFFF"/>
              </a:solidFill>
              <a:latin typeface="Arial"/>
              <a:ea typeface="Arial"/>
              <a:cs typeface="Arial"/>
              <a:sym typeface="Arial"/>
            </a:endParaRPr>
          </a:p>
        </p:txBody>
      </p:sp>
      <p:cxnSp>
        <p:nvCxnSpPr>
          <p:cNvPr id="2236" name="Google Shape;2236;p72"/>
          <p:cNvCxnSpPr/>
          <p:nvPr/>
        </p:nvCxnSpPr>
        <p:spPr>
          <a:xfrm flipH="1">
            <a:off x="672538" y="2171400"/>
            <a:ext cx="7800" cy="529800"/>
          </a:xfrm>
          <a:prstGeom prst="straightConnector1">
            <a:avLst/>
          </a:prstGeom>
          <a:noFill/>
          <a:ln w="9525" cap="flat" cmpd="sng">
            <a:solidFill>
              <a:srgbClr val="FFFFFF"/>
            </a:solidFill>
            <a:prstDash val="solid"/>
            <a:round/>
            <a:headEnd type="none" w="sm" len="sm"/>
            <a:tailEnd type="none" w="sm" len="sm"/>
          </a:ln>
        </p:spPr>
      </p:cxnSp>
      <p:sp>
        <p:nvSpPr>
          <p:cNvPr id="2237" name="Google Shape;2237;p72"/>
          <p:cNvSpPr/>
          <p:nvPr/>
        </p:nvSpPr>
        <p:spPr>
          <a:xfrm>
            <a:off x="442913" y="2763025"/>
            <a:ext cx="2517900" cy="483600"/>
          </a:xfrm>
          <a:prstGeom prst="roundRect">
            <a:avLst>
              <a:gd name="adj" fmla="val 16667"/>
            </a:avLst>
          </a:prstGeom>
          <a:solidFill>
            <a:srgbClr val="E0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Education_Organisation</a:t>
            </a:r>
            <a:endParaRPr sz="1400" b="1" i="0" u="none" strike="noStrike" cap="none">
              <a:solidFill>
                <a:srgbClr val="FFFFFF"/>
              </a:solidFill>
              <a:latin typeface="Arial"/>
              <a:ea typeface="Arial"/>
              <a:cs typeface="Arial"/>
              <a:sym typeface="Arial"/>
            </a:endParaRPr>
          </a:p>
        </p:txBody>
      </p:sp>
      <p:cxnSp>
        <p:nvCxnSpPr>
          <p:cNvPr id="2238" name="Google Shape;2238;p72"/>
          <p:cNvCxnSpPr/>
          <p:nvPr/>
        </p:nvCxnSpPr>
        <p:spPr>
          <a:xfrm flipH="1">
            <a:off x="672538" y="2679150"/>
            <a:ext cx="7800" cy="529800"/>
          </a:xfrm>
          <a:prstGeom prst="straightConnector1">
            <a:avLst/>
          </a:prstGeom>
          <a:noFill/>
          <a:ln w="9525" cap="flat" cmpd="sng">
            <a:solidFill>
              <a:srgbClr val="FFFFFF"/>
            </a:solidFill>
            <a:prstDash val="solid"/>
            <a:round/>
            <a:headEnd type="none" w="sm" len="sm"/>
            <a:tailEnd type="none" w="sm" len="sm"/>
          </a:ln>
        </p:spPr>
      </p:cxnSp>
      <p:sp>
        <p:nvSpPr>
          <p:cNvPr id="2239" name="Google Shape;2239;p72"/>
          <p:cNvSpPr/>
          <p:nvPr/>
        </p:nvSpPr>
        <p:spPr>
          <a:xfrm>
            <a:off x="442913" y="3330500"/>
            <a:ext cx="2517900" cy="483600"/>
          </a:xfrm>
          <a:prstGeom prst="roundRect">
            <a:avLst>
              <a:gd name="adj" fmla="val 16667"/>
            </a:avLst>
          </a:prstGeom>
          <a:solidFill>
            <a:srgbClr val="E0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Education_Date</a:t>
            </a:r>
            <a:endParaRPr sz="1400" b="1" i="0" u="none" strike="noStrike" cap="none">
              <a:solidFill>
                <a:srgbClr val="FFFFFF"/>
              </a:solidFill>
              <a:latin typeface="Arial"/>
              <a:ea typeface="Arial"/>
              <a:cs typeface="Arial"/>
              <a:sym typeface="Arial"/>
            </a:endParaRPr>
          </a:p>
        </p:txBody>
      </p:sp>
      <p:cxnSp>
        <p:nvCxnSpPr>
          <p:cNvPr id="2240" name="Google Shape;2240;p72"/>
          <p:cNvCxnSpPr/>
          <p:nvPr/>
        </p:nvCxnSpPr>
        <p:spPr>
          <a:xfrm flipH="1">
            <a:off x="672538" y="3246625"/>
            <a:ext cx="7800" cy="529800"/>
          </a:xfrm>
          <a:prstGeom prst="straightConnector1">
            <a:avLst/>
          </a:prstGeom>
          <a:noFill/>
          <a:ln w="9525" cap="flat" cmpd="sng">
            <a:solidFill>
              <a:srgbClr val="FFFFFF"/>
            </a:solidFill>
            <a:prstDash val="solid"/>
            <a:round/>
            <a:headEnd type="none" w="sm" len="sm"/>
            <a:tailEnd type="none" w="sm" len="sm"/>
          </a:ln>
        </p:spPr>
      </p:cxnSp>
      <p:sp>
        <p:nvSpPr>
          <p:cNvPr id="2241" name="Google Shape;2241;p72"/>
          <p:cNvSpPr txBox="1"/>
          <p:nvPr/>
        </p:nvSpPr>
        <p:spPr>
          <a:xfrm>
            <a:off x="400588" y="16687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1</a:t>
            </a:r>
            <a:endParaRPr sz="1400" b="1" i="0" u="none" strike="noStrike" cap="none">
              <a:solidFill>
                <a:srgbClr val="FFFFFF"/>
              </a:solidFill>
              <a:latin typeface="Montserrat"/>
              <a:ea typeface="Montserrat"/>
              <a:cs typeface="Montserrat"/>
              <a:sym typeface="Montserrat"/>
            </a:endParaRPr>
          </a:p>
        </p:txBody>
      </p:sp>
      <p:sp>
        <p:nvSpPr>
          <p:cNvPr id="2242" name="Google Shape;2242;p72"/>
          <p:cNvSpPr txBox="1"/>
          <p:nvPr/>
        </p:nvSpPr>
        <p:spPr>
          <a:xfrm>
            <a:off x="400588" y="2210174"/>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2</a:t>
            </a:r>
            <a:endParaRPr sz="1400" b="1" i="0" u="none" strike="noStrike" cap="none">
              <a:solidFill>
                <a:srgbClr val="FFFFFF"/>
              </a:solidFill>
              <a:latin typeface="Montserrat"/>
              <a:ea typeface="Montserrat"/>
              <a:cs typeface="Montserrat"/>
              <a:sym typeface="Montserrat"/>
            </a:endParaRPr>
          </a:p>
        </p:txBody>
      </p:sp>
      <p:sp>
        <p:nvSpPr>
          <p:cNvPr id="2243" name="Google Shape;2243;p72"/>
          <p:cNvSpPr txBox="1"/>
          <p:nvPr/>
        </p:nvSpPr>
        <p:spPr>
          <a:xfrm>
            <a:off x="400588" y="2804600"/>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3</a:t>
            </a:r>
            <a:endParaRPr sz="1400" b="1" i="0" u="none" strike="noStrike" cap="none">
              <a:solidFill>
                <a:srgbClr val="FFFFFF"/>
              </a:solidFill>
              <a:latin typeface="Montserrat"/>
              <a:ea typeface="Montserrat"/>
              <a:cs typeface="Montserrat"/>
              <a:sym typeface="Montserrat"/>
            </a:endParaRPr>
          </a:p>
        </p:txBody>
      </p:sp>
      <p:sp>
        <p:nvSpPr>
          <p:cNvPr id="2244" name="Google Shape;2244;p72"/>
          <p:cNvSpPr txBox="1"/>
          <p:nvPr/>
        </p:nvSpPr>
        <p:spPr>
          <a:xfrm>
            <a:off x="400588" y="33539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4</a:t>
            </a:r>
            <a:endParaRPr sz="1400" b="1" i="0" u="none" strike="noStrike" cap="none">
              <a:solidFill>
                <a:srgbClr val="FFFFFF"/>
              </a:solidFill>
              <a:latin typeface="Montserrat"/>
              <a:ea typeface="Montserrat"/>
              <a:cs typeface="Montserrat"/>
              <a:sym typeface="Montserrat"/>
            </a:endParaRPr>
          </a:p>
        </p:txBody>
      </p:sp>
      <p:sp>
        <p:nvSpPr>
          <p:cNvPr id="2245" name="Google Shape;2245;p72"/>
          <p:cNvSpPr/>
          <p:nvPr/>
        </p:nvSpPr>
        <p:spPr>
          <a:xfrm>
            <a:off x="3322088" y="1622625"/>
            <a:ext cx="2517900" cy="483600"/>
          </a:xfrm>
          <a:prstGeom prst="roundRect">
            <a:avLst>
              <a:gd name="adj" fmla="val 16667"/>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Certification_Title</a:t>
            </a:r>
            <a:endParaRPr sz="1400" b="1" i="0" u="none" strike="noStrike" cap="none">
              <a:solidFill>
                <a:srgbClr val="FFFFFF"/>
              </a:solidFill>
              <a:latin typeface="Arial"/>
              <a:ea typeface="Arial"/>
              <a:cs typeface="Arial"/>
              <a:sym typeface="Arial"/>
            </a:endParaRPr>
          </a:p>
        </p:txBody>
      </p:sp>
      <p:cxnSp>
        <p:nvCxnSpPr>
          <p:cNvPr id="2246" name="Google Shape;2246;p72"/>
          <p:cNvCxnSpPr/>
          <p:nvPr/>
        </p:nvCxnSpPr>
        <p:spPr>
          <a:xfrm flipH="1">
            <a:off x="3551713" y="1614950"/>
            <a:ext cx="7800" cy="529800"/>
          </a:xfrm>
          <a:prstGeom prst="straightConnector1">
            <a:avLst/>
          </a:prstGeom>
          <a:noFill/>
          <a:ln w="9525" cap="flat" cmpd="sng">
            <a:solidFill>
              <a:srgbClr val="FFFFFF"/>
            </a:solidFill>
            <a:prstDash val="solid"/>
            <a:round/>
            <a:headEnd type="none" w="sm" len="sm"/>
            <a:tailEnd type="none" w="sm" len="sm"/>
          </a:ln>
        </p:spPr>
      </p:cxnSp>
      <p:sp>
        <p:nvSpPr>
          <p:cNvPr id="2247" name="Google Shape;2247;p72"/>
          <p:cNvSpPr/>
          <p:nvPr/>
        </p:nvSpPr>
        <p:spPr>
          <a:xfrm>
            <a:off x="3322088" y="2190100"/>
            <a:ext cx="2517900" cy="483600"/>
          </a:xfrm>
          <a:prstGeom prst="roundRect">
            <a:avLst>
              <a:gd name="adj" fmla="val 16667"/>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a:t>
            </a:r>
            <a:r>
              <a:rPr lang="en" sz="1300" b="1" i="0" u="none" strike="noStrike" cap="none">
                <a:solidFill>
                  <a:srgbClr val="FFFFFF"/>
                </a:solidFill>
                <a:latin typeface="Arial"/>
                <a:ea typeface="Arial"/>
                <a:cs typeface="Arial"/>
                <a:sym typeface="Arial"/>
              </a:rPr>
              <a:t>Certification_Organisation</a:t>
            </a:r>
            <a:endParaRPr sz="1400" b="1" i="0" u="none" strike="noStrike" cap="none">
              <a:solidFill>
                <a:srgbClr val="FFFFFF"/>
              </a:solidFill>
              <a:latin typeface="Arial"/>
              <a:ea typeface="Arial"/>
              <a:cs typeface="Arial"/>
              <a:sym typeface="Arial"/>
            </a:endParaRPr>
          </a:p>
        </p:txBody>
      </p:sp>
      <p:cxnSp>
        <p:nvCxnSpPr>
          <p:cNvPr id="2248" name="Google Shape;2248;p72"/>
          <p:cNvCxnSpPr/>
          <p:nvPr/>
        </p:nvCxnSpPr>
        <p:spPr>
          <a:xfrm flipH="1">
            <a:off x="3551713" y="2182425"/>
            <a:ext cx="7800" cy="529800"/>
          </a:xfrm>
          <a:prstGeom prst="straightConnector1">
            <a:avLst/>
          </a:prstGeom>
          <a:noFill/>
          <a:ln w="9525" cap="flat" cmpd="sng">
            <a:solidFill>
              <a:srgbClr val="FFFFFF"/>
            </a:solidFill>
            <a:prstDash val="solid"/>
            <a:round/>
            <a:headEnd type="none" w="sm" len="sm"/>
            <a:tailEnd type="none" w="sm" len="sm"/>
          </a:ln>
        </p:spPr>
      </p:cxnSp>
      <p:sp>
        <p:nvSpPr>
          <p:cNvPr id="2249" name="Google Shape;2249;p72"/>
          <p:cNvSpPr/>
          <p:nvPr/>
        </p:nvSpPr>
        <p:spPr>
          <a:xfrm>
            <a:off x="3322088" y="2774050"/>
            <a:ext cx="2517900" cy="483600"/>
          </a:xfrm>
          <a:prstGeom prst="roundRect">
            <a:avLst>
              <a:gd name="adj" fmla="val 16667"/>
            </a:avLst>
          </a:prstGeom>
          <a:solidFill>
            <a:srgbClr val="6AA84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Certification_Date</a:t>
            </a:r>
            <a:endParaRPr sz="1400" b="1" i="0" u="none" strike="noStrike" cap="none">
              <a:solidFill>
                <a:srgbClr val="FFFFFF"/>
              </a:solidFill>
              <a:latin typeface="Arial"/>
              <a:ea typeface="Arial"/>
              <a:cs typeface="Arial"/>
              <a:sym typeface="Arial"/>
            </a:endParaRPr>
          </a:p>
        </p:txBody>
      </p:sp>
      <p:cxnSp>
        <p:nvCxnSpPr>
          <p:cNvPr id="2250" name="Google Shape;2250;p72"/>
          <p:cNvCxnSpPr/>
          <p:nvPr/>
        </p:nvCxnSpPr>
        <p:spPr>
          <a:xfrm flipH="1">
            <a:off x="3551713" y="2690175"/>
            <a:ext cx="7800" cy="529800"/>
          </a:xfrm>
          <a:prstGeom prst="straightConnector1">
            <a:avLst/>
          </a:prstGeom>
          <a:noFill/>
          <a:ln w="9525" cap="flat" cmpd="sng">
            <a:solidFill>
              <a:srgbClr val="FFFFFF"/>
            </a:solidFill>
            <a:prstDash val="solid"/>
            <a:round/>
            <a:headEnd type="none" w="sm" len="sm"/>
            <a:tailEnd type="none" w="sm" len="sm"/>
          </a:ln>
        </p:spPr>
      </p:cxnSp>
      <p:sp>
        <p:nvSpPr>
          <p:cNvPr id="2251" name="Google Shape;2251;p72"/>
          <p:cNvSpPr txBox="1"/>
          <p:nvPr/>
        </p:nvSpPr>
        <p:spPr>
          <a:xfrm>
            <a:off x="3279763" y="1679750"/>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1</a:t>
            </a:r>
            <a:endParaRPr sz="1400" b="1" i="0" u="none" strike="noStrike" cap="none">
              <a:solidFill>
                <a:srgbClr val="FFFFFF"/>
              </a:solidFill>
              <a:latin typeface="Montserrat"/>
              <a:ea typeface="Montserrat"/>
              <a:cs typeface="Montserrat"/>
              <a:sym typeface="Montserrat"/>
            </a:endParaRPr>
          </a:p>
        </p:txBody>
      </p:sp>
      <p:sp>
        <p:nvSpPr>
          <p:cNvPr id="2252" name="Google Shape;2252;p72"/>
          <p:cNvSpPr txBox="1"/>
          <p:nvPr/>
        </p:nvSpPr>
        <p:spPr>
          <a:xfrm>
            <a:off x="3279763" y="2221199"/>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2</a:t>
            </a:r>
            <a:endParaRPr sz="1400" b="1" i="0" u="none" strike="noStrike" cap="none">
              <a:solidFill>
                <a:srgbClr val="FFFFFF"/>
              </a:solidFill>
              <a:latin typeface="Montserrat"/>
              <a:ea typeface="Montserrat"/>
              <a:cs typeface="Montserrat"/>
              <a:sym typeface="Montserrat"/>
            </a:endParaRPr>
          </a:p>
        </p:txBody>
      </p:sp>
      <p:sp>
        <p:nvSpPr>
          <p:cNvPr id="2253" name="Google Shape;2253;p72"/>
          <p:cNvSpPr txBox="1"/>
          <p:nvPr/>
        </p:nvSpPr>
        <p:spPr>
          <a:xfrm>
            <a:off x="3279763" y="28156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3</a:t>
            </a:r>
            <a:endParaRPr sz="1400" b="1" i="0" u="none" strike="noStrike" cap="none">
              <a:solidFill>
                <a:srgbClr val="FFFFFF"/>
              </a:solidFill>
              <a:latin typeface="Montserrat"/>
              <a:ea typeface="Montserrat"/>
              <a:cs typeface="Montserrat"/>
              <a:sym typeface="Montserrat"/>
            </a:endParaRPr>
          </a:p>
        </p:txBody>
      </p:sp>
      <p:pic>
        <p:nvPicPr>
          <p:cNvPr id="2254" name="Google Shape;2254;p72"/>
          <p:cNvPicPr preferRelativeResize="0"/>
          <p:nvPr/>
        </p:nvPicPr>
        <p:blipFill rotWithShape="1">
          <a:blip r:embed="rId3">
            <a:alphaModFix/>
          </a:blip>
          <a:srcRect t="12453" b="11238"/>
          <a:stretch/>
        </p:blipFill>
        <p:spPr>
          <a:xfrm>
            <a:off x="1127375" y="3897975"/>
            <a:ext cx="1149025" cy="885325"/>
          </a:xfrm>
          <a:prstGeom prst="rect">
            <a:avLst/>
          </a:prstGeom>
          <a:noFill/>
          <a:ln>
            <a:noFill/>
          </a:ln>
        </p:spPr>
      </p:pic>
      <p:pic>
        <p:nvPicPr>
          <p:cNvPr id="2255" name="Google Shape;2255;p72"/>
          <p:cNvPicPr preferRelativeResize="0"/>
          <p:nvPr/>
        </p:nvPicPr>
        <p:blipFill rotWithShape="1">
          <a:blip r:embed="rId4">
            <a:alphaModFix/>
          </a:blip>
          <a:srcRect/>
          <a:stretch/>
        </p:blipFill>
        <p:spPr>
          <a:xfrm>
            <a:off x="3997488" y="3902250"/>
            <a:ext cx="1149025" cy="876774"/>
          </a:xfrm>
          <a:prstGeom prst="rect">
            <a:avLst/>
          </a:prstGeom>
          <a:noFill/>
          <a:ln>
            <a:noFill/>
          </a:ln>
        </p:spPr>
      </p:pic>
      <p:sp>
        <p:nvSpPr>
          <p:cNvPr id="2256" name="Google Shape;2256;p72"/>
          <p:cNvSpPr/>
          <p:nvPr/>
        </p:nvSpPr>
        <p:spPr>
          <a:xfrm>
            <a:off x="6201275" y="1611600"/>
            <a:ext cx="2517900" cy="483600"/>
          </a:xfrm>
          <a:prstGeom prst="roundRect">
            <a:avLst>
              <a:gd name="adj" fmla="val 16667"/>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Experience_Title</a:t>
            </a:r>
            <a:endParaRPr sz="1400" b="1" i="0" u="none" strike="noStrike" cap="none">
              <a:solidFill>
                <a:srgbClr val="FFFFFF"/>
              </a:solidFill>
              <a:latin typeface="Arial"/>
              <a:ea typeface="Arial"/>
              <a:cs typeface="Arial"/>
              <a:sym typeface="Arial"/>
            </a:endParaRPr>
          </a:p>
        </p:txBody>
      </p:sp>
      <p:cxnSp>
        <p:nvCxnSpPr>
          <p:cNvPr id="2257" name="Google Shape;2257;p72"/>
          <p:cNvCxnSpPr/>
          <p:nvPr/>
        </p:nvCxnSpPr>
        <p:spPr>
          <a:xfrm flipH="1">
            <a:off x="6430900" y="1603925"/>
            <a:ext cx="7800" cy="529800"/>
          </a:xfrm>
          <a:prstGeom prst="straightConnector1">
            <a:avLst/>
          </a:prstGeom>
          <a:noFill/>
          <a:ln w="9525" cap="flat" cmpd="sng">
            <a:solidFill>
              <a:srgbClr val="FFFFFF"/>
            </a:solidFill>
            <a:prstDash val="solid"/>
            <a:round/>
            <a:headEnd type="none" w="sm" len="sm"/>
            <a:tailEnd type="none" w="sm" len="sm"/>
          </a:ln>
        </p:spPr>
      </p:cxnSp>
      <p:sp>
        <p:nvSpPr>
          <p:cNvPr id="2258" name="Google Shape;2258;p72"/>
          <p:cNvSpPr/>
          <p:nvPr/>
        </p:nvSpPr>
        <p:spPr>
          <a:xfrm>
            <a:off x="6201275" y="2179075"/>
            <a:ext cx="2517900" cy="483600"/>
          </a:xfrm>
          <a:prstGeom prst="roundRect">
            <a:avLst>
              <a:gd name="adj" fmla="val 16667"/>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Experience_Description</a:t>
            </a:r>
            <a:endParaRPr sz="1400" b="1" i="0" u="none" strike="noStrike" cap="none">
              <a:solidFill>
                <a:srgbClr val="FFFFFF"/>
              </a:solidFill>
              <a:latin typeface="Arial"/>
              <a:ea typeface="Arial"/>
              <a:cs typeface="Arial"/>
              <a:sym typeface="Arial"/>
            </a:endParaRPr>
          </a:p>
        </p:txBody>
      </p:sp>
      <p:cxnSp>
        <p:nvCxnSpPr>
          <p:cNvPr id="2259" name="Google Shape;2259;p72"/>
          <p:cNvCxnSpPr/>
          <p:nvPr/>
        </p:nvCxnSpPr>
        <p:spPr>
          <a:xfrm flipH="1">
            <a:off x="6430900" y="2171400"/>
            <a:ext cx="7800" cy="529800"/>
          </a:xfrm>
          <a:prstGeom prst="straightConnector1">
            <a:avLst/>
          </a:prstGeom>
          <a:noFill/>
          <a:ln w="9525" cap="flat" cmpd="sng">
            <a:solidFill>
              <a:srgbClr val="FFFFFF"/>
            </a:solidFill>
            <a:prstDash val="solid"/>
            <a:round/>
            <a:headEnd type="none" w="sm" len="sm"/>
            <a:tailEnd type="none" w="sm" len="sm"/>
          </a:ln>
        </p:spPr>
      </p:cxnSp>
      <p:sp>
        <p:nvSpPr>
          <p:cNvPr id="2260" name="Google Shape;2260;p72"/>
          <p:cNvSpPr/>
          <p:nvPr/>
        </p:nvSpPr>
        <p:spPr>
          <a:xfrm>
            <a:off x="6201275" y="2763025"/>
            <a:ext cx="2517900" cy="483600"/>
          </a:xfrm>
          <a:prstGeom prst="roundRect">
            <a:avLst>
              <a:gd name="adj" fmla="val 16667"/>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Experience_Organisation</a:t>
            </a:r>
            <a:endParaRPr sz="1400" b="1" i="0" u="none" strike="noStrike" cap="none">
              <a:solidFill>
                <a:srgbClr val="FFFFFF"/>
              </a:solidFill>
              <a:latin typeface="Arial"/>
              <a:ea typeface="Arial"/>
              <a:cs typeface="Arial"/>
              <a:sym typeface="Arial"/>
            </a:endParaRPr>
          </a:p>
        </p:txBody>
      </p:sp>
      <p:cxnSp>
        <p:nvCxnSpPr>
          <p:cNvPr id="2261" name="Google Shape;2261;p72"/>
          <p:cNvCxnSpPr/>
          <p:nvPr/>
        </p:nvCxnSpPr>
        <p:spPr>
          <a:xfrm flipH="1">
            <a:off x="6430900" y="2679150"/>
            <a:ext cx="7800" cy="529800"/>
          </a:xfrm>
          <a:prstGeom prst="straightConnector1">
            <a:avLst/>
          </a:prstGeom>
          <a:noFill/>
          <a:ln w="9525" cap="flat" cmpd="sng">
            <a:solidFill>
              <a:srgbClr val="FFFFFF"/>
            </a:solidFill>
            <a:prstDash val="solid"/>
            <a:round/>
            <a:headEnd type="none" w="sm" len="sm"/>
            <a:tailEnd type="none" w="sm" len="sm"/>
          </a:ln>
        </p:spPr>
      </p:cxnSp>
      <p:sp>
        <p:nvSpPr>
          <p:cNvPr id="2262" name="Google Shape;2262;p72"/>
          <p:cNvSpPr/>
          <p:nvPr/>
        </p:nvSpPr>
        <p:spPr>
          <a:xfrm>
            <a:off x="6201275" y="3330500"/>
            <a:ext cx="2517900" cy="483600"/>
          </a:xfrm>
          <a:prstGeom prst="roundRect">
            <a:avLst>
              <a:gd name="adj" fmla="val 16667"/>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    Experience_Date</a:t>
            </a:r>
            <a:endParaRPr sz="1400" b="1" i="0" u="none" strike="noStrike" cap="none">
              <a:solidFill>
                <a:srgbClr val="FFFFFF"/>
              </a:solidFill>
              <a:latin typeface="Arial"/>
              <a:ea typeface="Arial"/>
              <a:cs typeface="Arial"/>
              <a:sym typeface="Arial"/>
            </a:endParaRPr>
          </a:p>
        </p:txBody>
      </p:sp>
      <p:cxnSp>
        <p:nvCxnSpPr>
          <p:cNvPr id="2263" name="Google Shape;2263;p72"/>
          <p:cNvCxnSpPr/>
          <p:nvPr/>
        </p:nvCxnSpPr>
        <p:spPr>
          <a:xfrm flipH="1">
            <a:off x="6430900" y="3246625"/>
            <a:ext cx="7800" cy="529800"/>
          </a:xfrm>
          <a:prstGeom prst="straightConnector1">
            <a:avLst/>
          </a:prstGeom>
          <a:noFill/>
          <a:ln w="9525" cap="flat" cmpd="sng">
            <a:solidFill>
              <a:srgbClr val="FFFFFF"/>
            </a:solidFill>
            <a:prstDash val="solid"/>
            <a:round/>
            <a:headEnd type="none" w="sm" len="sm"/>
            <a:tailEnd type="none" w="sm" len="sm"/>
          </a:ln>
        </p:spPr>
      </p:cxnSp>
      <p:sp>
        <p:nvSpPr>
          <p:cNvPr id="2264" name="Google Shape;2264;p72"/>
          <p:cNvSpPr txBox="1"/>
          <p:nvPr/>
        </p:nvSpPr>
        <p:spPr>
          <a:xfrm>
            <a:off x="6158950" y="16687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1</a:t>
            </a:r>
            <a:endParaRPr sz="1400" b="1" i="0" u="none" strike="noStrike" cap="none">
              <a:solidFill>
                <a:srgbClr val="FFFFFF"/>
              </a:solidFill>
              <a:latin typeface="Montserrat"/>
              <a:ea typeface="Montserrat"/>
              <a:cs typeface="Montserrat"/>
              <a:sym typeface="Montserrat"/>
            </a:endParaRPr>
          </a:p>
        </p:txBody>
      </p:sp>
      <p:sp>
        <p:nvSpPr>
          <p:cNvPr id="2265" name="Google Shape;2265;p72"/>
          <p:cNvSpPr txBox="1"/>
          <p:nvPr/>
        </p:nvSpPr>
        <p:spPr>
          <a:xfrm>
            <a:off x="6158950" y="2210174"/>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2</a:t>
            </a:r>
            <a:endParaRPr sz="1400" b="1" i="0" u="none" strike="noStrike" cap="none">
              <a:solidFill>
                <a:srgbClr val="FFFFFF"/>
              </a:solidFill>
              <a:latin typeface="Montserrat"/>
              <a:ea typeface="Montserrat"/>
              <a:cs typeface="Montserrat"/>
              <a:sym typeface="Montserrat"/>
            </a:endParaRPr>
          </a:p>
        </p:txBody>
      </p:sp>
      <p:sp>
        <p:nvSpPr>
          <p:cNvPr id="2266" name="Google Shape;2266;p72"/>
          <p:cNvSpPr txBox="1"/>
          <p:nvPr/>
        </p:nvSpPr>
        <p:spPr>
          <a:xfrm>
            <a:off x="6158950" y="2804600"/>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3</a:t>
            </a:r>
            <a:endParaRPr sz="1400" b="1" i="0" u="none" strike="noStrike" cap="none">
              <a:solidFill>
                <a:srgbClr val="FFFFFF"/>
              </a:solidFill>
              <a:latin typeface="Montserrat"/>
              <a:ea typeface="Montserrat"/>
              <a:cs typeface="Montserrat"/>
              <a:sym typeface="Montserrat"/>
            </a:endParaRPr>
          </a:p>
        </p:txBody>
      </p:sp>
      <p:sp>
        <p:nvSpPr>
          <p:cNvPr id="2267" name="Google Shape;2267;p72"/>
          <p:cNvSpPr txBox="1"/>
          <p:nvPr/>
        </p:nvSpPr>
        <p:spPr>
          <a:xfrm>
            <a:off x="6158950" y="33539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4</a:t>
            </a:r>
            <a:endParaRPr sz="1400" b="1" i="0" u="none" strike="noStrike" cap="none">
              <a:solidFill>
                <a:srgbClr val="FFFFFF"/>
              </a:solidFill>
              <a:latin typeface="Montserrat"/>
              <a:ea typeface="Montserrat"/>
              <a:cs typeface="Montserrat"/>
              <a:sym typeface="Montserrat"/>
            </a:endParaRPr>
          </a:p>
        </p:txBody>
      </p:sp>
      <p:pic>
        <p:nvPicPr>
          <p:cNvPr id="2268" name="Google Shape;2268;p72"/>
          <p:cNvPicPr preferRelativeResize="0"/>
          <p:nvPr/>
        </p:nvPicPr>
        <p:blipFill rotWithShape="1">
          <a:blip r:embed="rId5">
            <a:alphaModFix/>
          </a:blip>
          <a:srcRect/>
          <a:stretch/>
        </p:blipFill>
        <p:spPr>
          <a:xfrm>
            <a:off x="6867613" y="3897975"/>
            <a:ext cx="1149025" cy="885325"/>
          </a:xfrm>
          <a:prstGeom prst="rect">
            <a:avLst/>
          </a:prstGeom>
          <a:noFill/>
          <a:ln>
            <a:noFill/>
          </a:ln>
        </p:spPr>
      </p:pic>
      <p:sp>
        <p:nvSpPr>
          <p:cNvPr id="2269" name="Google Shape;2269;p72"/>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270" name="Google Shape;2270;p72"/>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271" name="Google Shape;2271;p72"/>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272" name="Google Shape;2272;p72"/>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273" name="Google Shape;2273;p72"/>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274" name="Google Shape;2274;p72"/>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35</a:t>
            </a:r>
            <a:endParaRPr sz="800" b="1" i="0" u="none" strike="noStrike" cap="none" dirty="0">
              <a:solidFill>
                <a:srgbClr val="FFFFFF"/>
              </a:solidFill>
              <a:latin typeface="Montserrat"/>
              <a:ea typeface="Montserrat"/>
              <a:cs typeface="Montserrat"/>
              <a:sym typeface="Montserrat"/>
            </a:endParaRPr>
          </a:p>
        </p:txBody>
      </p:sp>
      <p:sp>
        <p:nvSpPr>
          <p:cNvPr id="2275" name="Google Shape;2275;p72"/>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cxnSp>
        <p:nvCxnSpPr>
          <p:cNvPr id="2280" name="Google Shape;2280;p73"/>
          <p:cNvCxnSpPr/>
          <p:nvPr/>
        </p:nvCxnSpPr>
        <p:spPr>
          <a:xfrm flipH="1">
            <a:off x="672538" y="1603925"/>
            <a:ext cx="7800" cy="529800"/>
          </a:xfrm>
          <a:prstGeom prst="straightConnector1">
            <a:avLst/>
          </a:prstGeom>
          <a:noFill/>
          <a:ln w="9525" cap="flat" cmpd="sng">
            <a:solidFill>
              <a:srgbClr val="FFFFFF"/>
            </a:solidFill>
            <a:prstDash val="solid"/>
            <a:round/>
            <a:headEnd type="none" w="sm" len="sm"/>
            <a:tailEnd type="none" w="sm" len="sm"/>
          </a:ln>
        </p:spPr>
      </p:cxnSp>
      <p:cxnSp>
        <p:nvCxnSpPr>
          <p:cNvPr id="2281" name="Google Shape;2281;p73"/>
          <p:cNvCxnSpPr/>
          <p:nvPr/>
        </p:nvCxnSpPr>
        <p:spPr>
          <a:xfrm flipH="1">
            <a:off x="672538" y="2171400"/>
            <a:ext cx="7800" cy="529800"/>
          </a:xfrm>
          <a:prstGeom prst="straightConnector1">
            <a:avLst/>
          </a:prstGeom>
          <a:noFill/>
          <a:ln w="9525" cap="flat" cmpd="sng">
            <a:solidFill>
              <a:srgbClr val="FFFFFF"/>
            </a:solidFill>
            <a:prstDash val="solid"/>
            <a:round/>
            <a:headEnd type="none" w="sm" len="sm"/>
            <a:tailEnd type="none" w="sm" len="sm"/>
          </a:ln>
        </p:spPr>
      </p:cxnSp>
      <p:cxnSp>
        <p:nvCxnSpPr>
          <p:cNvPr id="2282" name="Google Shape;2282;p73"/>
          <p:cNvCxnSpPr/>
          <p:nvPr/>
        </p:nvCxnSpPr>
        <p:spPr>
          <a:xfrm flipH="1">
            <a:off x="672538" y="2679150"/>
            <a:ext cx="7800" cy="529800"/>
          </a:xfrm>
          <a:prstGeom prst="straightConnector1">
            <a:avLst/>
          </a:prstGeom>
          <a:noFill/>
          <a:ln w="9525" cap="flat" cmpd="sng">
            <a:solidFill>
              <a:srgbClr val="FFFFFF"/>
            </a:solidFill>
            <a:prstDash val="solid"/>
            <a:round/>
            <a:headEnd type="none" w="sm" len="sm"/>
            <a:tailEnd type="none" w="sm" len="sm"/>
          </a:ln>
        </p:spPr>
      </p:cxnSp>
      <p:cxnSp>
        <p:nvCxnSpPr>
          <p:cNvPr id="2283" name="Google Shape;2283;p73"/>
          <p:cNvCxnSpPr/>
          <p:nvPr/>
        </p:nvCxnSpPr>
        <p:spPr>
          <a:xfrm flipH="1">
            <a:off x="672538" y="3246625"/>
            <a:ext cx="7800" cy="529800"/>
          </a:xfrm>
          <a:prstGeom prst="straightConnector1">
            <a:avLst/>
          </a:prstGeom>
          <a:noFill/>
          <a:ln w="9525" cap="flat" cmpd="sng">
            <a:solidFill>
              <a:srgbClr val="FFFFFF"/>
            </a:solidFill>
            <a:prstDash val="solid"/>
            <a:round/>
            <a:headEnd type="none" w="sm" len="sm"/>
            <a:tailEnd type="none" w="sm" len="sm"/>
          </a:ln>
        </p:spPr>
      </p:cxnSp>
      <p:sp>
        <p:nvSpPr>
          <p:cNvPr id="2284" name="Google Shape;2284;p73"/>
          <p:cNvSpPr txBox="1"/>
          <p:nvPr/>
        </p:nvSpPr>
        <p:spPr>
          <a:xfrm>
            <a:off x="400588" y="16687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1</a:t>
            </a:r>
            <a:endParaRPr sz="1400" b="1" i="0" u="none" strike="noStrike" cap="none">
              <a:solidFill>
                <a:srgbClr val="FFFFFF"/>
              </a:solidFill>
              <a:latin typeface="Montserrat"/>
              <a:ea typeface="Montserrat"/>
              <a:cs typeface="Montserrat"/>
              <a:sym typeface="Montserrat"/>
            </a:endParaRPr>
          </a:p>
        </p:txBody>
      </p:sp>
      <p:sp>
        <p:nvSpPr>
          <p:cNvPr id="2285" name="Google Shape;2285;p73"/>
          <p:cNvSpPr txBox="1"/>
          <p:nvPr/>
        </p:nvSpPr>
        <p:spPr>
          <a:xfrm>
            <a:off x="400588" y="2210174"/>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2</a:t>
            </a:r>
            <a:endParaRPr sz="1400" b="1" i="0" u="none" strike="noStrike" cap="none">
              <a:solidFill>
                <a:srgbClr val="FFFFFF"/>
              </a:solidFill>
              <a:latin typeface="Montserrat"/>
              <a:ea typeface="Montserrat"/>
              <a:cs typeface="Montserrat"/>
              <a:sym typeface="Montserrat"/>
            </a:endParaRPr>
          </a:p>
        </p:txBody>
      </p:sp>
      <p:sp>
        <p:nvSpPr>
          <p:cNvPr id="2286" name="Google Shape;2286;p73"/>
          <p:cNvSpPr txBox="1"/>
          <p:nvPr/>
        </p:nvSpPr>
        <p:spPr>
          <a:xfrm>
            <a:off x="400588" y="2804600"/>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3</a:t>
            </a:r>
            <a:endParaRPr sz="1400" b="1" i="0" u="none" strike="noStrike" cap="none">
              <a:solidFill>
                <a:srgbClr val="FFFFFF"/>
              </a:solidFill>
              <a:latin typeface="Montserrat"/>
              <a:ea typeface="Montserrat"/>
              <a:cs typeface="Montserrat"/>
              <a:sym typeface="Montserrat"/>
            </a:endParaRPr>
          </a:p>
        </p:txBody>
      </p:sp>
      <p:sp>
        <p:nvSpPr>
          <p:cNvPr id="2287" name="Google Shape;2287;p73"/>
          <p:cNvSpPr txBox="1"/>
          <p:nvPr/>
        </p:nvSpPr>
        <p:spPr>
          <a:xfrm>
            <a:off x="400588" y="3353925"/>
            <a:ext cx="39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Montserrat"/>
                <a:ea typeface="Montserrat"/>
                <a:cs typeface="Montserrat"/>
                <a:sym typeface="Montserrat"/>
              </a:rPr>
              <a:t>4</a:t>
            </a:r>
            <a:endParaRPr sz="1400" b="1" i="0" u="none" strike="noStrike" cap="none">
              <a:solidFill>
                <a:srgbClr val="FFFFFF"/>
              </a:solidFill>
              <a:latin typeface="Montserrat"/>
              <a:ea typeface="Montserrat"/>
              <a:cs typeface="Montserrat"/>
              <a:sym typeface="Montserrat"/>
            </a:endParaRPr>
          </a:p>
        </p:txBody>
      </p:sp>
      <p:sp>
        <p:nvSpPr>
          <p:cNvPr id="2288" name="Google Shape;2288;p73"/>
          <p:cNvSpPr txBox="1"/>
          <p:nvPr/>
        </p:nvSpPr>
        <p:spPr>
          <a:xfrm>
            <a:off x="5666400" y="1388600"/>
            <a:ext cx="2857500" cy="323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PAR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LE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DEVELOPPEMENT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WEB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ET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MOBILE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FORMATIONS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ACEDIMIQUES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INGENIERIE -X- _ B-Education_Title</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DE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DEVELOPPEMENT -X- _ B-Education_Description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DU -X- _ I-Education_Description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LOGICIEL -X- _ I-Education_Description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INSTITUT -X- _ B-Education_Organisation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SUPERIEUR -X- _ I-Education_Organisation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D'INFORMATIQUE -X- _ I-Education_Organisation</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000000"/>
                </a:solidFill>
                <a:latin typeface="Montserrat"/>
                <a:ea typeface="Montserrat"/>
                <a:cs typeface="Montserrat"/>
                <a:sym typeface="Montserrat"/>
              </a:rPr>
              <a:t>CONTACT -X- _ O</a:t>
            </a:r>
            <a:endParaRPr sz="900" b="0"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dirty="0">
              <a:solidFill>
                <a:srgbClr val="000000"/>
              </a:solidFill>
              <a:latin typeface="Montserrat"/>
              <a:ea typeface="Montserrat"/>
              <a:cs typeface="Montserrat"/>
              <a:sym typeface="Montserrat"/>
            </a:endParaRPr>
          </a:p>
        </p:txBody>
      </p:sp>
      <p:pic>
        <p:nvPicPr>
          <p:cNvPr id="2289" name="Google Shape;2289;p73"/>
          <p:cNvPicPr preferRelativeResize="0"/>
          <p:nvPr/>
        </p:nvPicPr>
        <p:blipFill rotWithShape="1">
          <a:blip r:embed="rId3">
            <a:alphaModFix/>
          </a:blip>
          <a:srcRect l="3455" t="5248" r="1341" b="5023"/>
          <a:stretch/>
        </p:blipFill>
        <p:spPr>
          <a:xfrm>
            <a:off x="191150" y="1205187"/>
            <a:ext cx="4323999" cy="3477725"/>
          </a:xfrm>
          <a:prstGeom prst="rect">
            <a:avLst/>
          </a:prstGeom>
          <a:noFill/>
          <a:ln>
            <a:noFill/>
          </a:ln>
        </p:spPr>
      </p:pic>
      <p:sp>
        <p:nvSpPr>
          <p:cNvPr id="2290" name="Google Shape;2290;p73"/>
          <p:cNvSpPr/>
          <p:nvPr/>
        </p:nvSpPr>
        <p:spPr>
          <a:xfrm>
            <a:off x="12192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291" name="Google Shape;2291;p73"/>
          <p:cNvSpPr/>
          <p:nvPr/>
        </p:nvSpPr>
        <p:spPr>
          <a:xfrm>
            <a:off x="27237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292" name="Google Shape;2292;p73"/>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293" name="Google Shape;2293;p73"/>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294" name="Google Shape;2294;p73"/>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295" name="Google Shape;2295;p73"/>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36</a:t>
            </a:r>
            <a:endParaRPr sz="800" b="1" i="0" u="none" strike="noStrike" cap="none" dirty="0">
              <a:solidFill>
                <a:srgbClr val="FFFFFF"/>
              </a:solidFill>
              <a:latin typeface="Montserrat"/>
              <a:ea typeface="Montserrat"/>
              <a:cs typeface="Montserrat"/>
              <a:sym typeface="Montserrat"/>
            </a:endParaRPr>
          </a:p>
        </p:txBody>
      </p:sp>
      <p:sp>
        <p:nvSpPr>
          <p:cNvPr id="2296" name="Google Shape;2296;p73"/>
          <p:cNvSpPr txBox="1"/>
          <p:nvPr/>
        </p:nvSpPr>
        <p:spPr>
          <a:xfrm>
            <a:off x="66027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Réalisation et implémentation</a:t>
            </a:r>
            <a:endParaRPr sz="1000" i="0" u="none" strike="noStrike" cap="none" dirty="0">
              <a:solidFill>
                <a:srgbClr val="003867"/>
              </a:solidFill>
              <a:latin typeface="Montserrat"/>
              <a:ea typeface="Montserrat"/>
              <a:cs typeface="Montserrat"/>
              <a:sym typeface="Montserrat"/>
            </a:endParaRPr>
          </a:p>
        </p:txBody>
      </p:sp>
      <p:pic>
        <p:nvPicPr>
          <p:cNvPr id="2" name="Google Shape;2381;p75">
            <a:extLst>
              <a:ext uri="{FF2B5EF4-FFF2-40B4-BE49-F238E27FC236}">
                <a16:creationId xmlns:a16="http://schemas.microsoft.com/office/drawing/2014/main" id="{A837F405-BEE0-3A1E-7872-580E72FCA4BE}"/>
              </a:ext>
            </a:extLst>
          </p:cNvPr>
          <p:cNvPicPr preferRelativeResize="0"/>
          <p:nvPr/>
        </p:nvPicPr>
        <p:blipFill rotWithShape="1">
          <a:blip r:embed="rId4">
            <a:alphaModFix/>
          </a:blip>
          <a:srcRect/>
          <a:stretch/>
        </p:blipFill>
        <p:spPr>
          <a:xfrm>
            <a:off x="4709802" y="2507525"/>
            <a:ext cx="932073" cy="343250"/>
          </a:xfrm>
          <a:prstGeom prst="rect">
            <a:avLst/>
          </a:prstGeom>
          <a:noFill/>
          <a:ln>
            <a:noFill/>
          </a:ln>
        </p:spPr>
      </p:pic>
      <p:sp>
        <p:nvSpPr>
          <p:cNvPr id="3" name="Google Shape;2498;p77">
            <a:extLst>
              <a:ext uri="{FF2B5EF4-FFF2-40B4-BE49-F238E27FC236}">
                <a16:creationId xmlns:a16="http://schemas.microsoft.com/office/drawing/2014/main" id="{64A2D74F-ECBC-00FE-61E5-DA2A39CEDCA4}"/>
              </a:ext>
            </a:extLst>
          </p:cNvPr>
          <p:cNvSpPr txBox="1"/>
          <p:nvPr/>
        </p:nvSpPr>
        <p:spPr>
          <a:xfrm>
            <a:off x="1687500" y="972012"/>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CV d’entrée</a:t>
            </a:r>
            <a:endParaRPr b="1" dirty="0">
              <a:latin typeface="Montserrat"/>
              <a:ea typeface="Montserrat"/>
              <a:cs typeface="Montserrat"/>
              <a:sym typeface="Montserrat"/>
            </a:endParaRPr>
          </a:p>
        </p:txBody>
      </p:sp>
      <p:sp>
        <p:nvSpPr>
          <p:cNvPr id="4" name="Google Shape;2498;p77">
            <a:extLst>
              <a:ext uri="{FF2B5EF4-FFF2-40B4-BE49-F238E27FC236}">
                <a16:creationId xmlns:a16="http://schemas.microsoft.com/office/drawing/2014/main" id="{5E308FA9-4794-24A7-588E-F551F8B387B2}"/>
              </a:ext>
            </a:extLst>
          </p:cNvPr>
          <p:cNvSpPr txBox="1"/>
          <p:nvPr/>
        </p:nvSpPr>
        <p:spPr>
          <a:xfrm>
            <a:off x="5693475" y="972012"/>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Sortie de l’annotation</a:t>
            </a:r>
            <a:endParaRPr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7" name="Google Shape;2477;p77"/>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2479" name="Google Shape;2479;p77"/>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2480" name="Google Shape;2480;p77"/>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2482" name="Google Shape;2482;p77"/>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2484" name="Google Shape;2484;p77"/>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2485" name="Google Shape;2485;p77"/>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2486" name="Google Shape;2486;p77"/>
          <p:cNvCxnSpPr>
            <a:stCxn id="2480" idx="3"/>
            <a:endCxn id="2477"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2487" name="Google Shape;2487;p77"/>
          <p:cNvCxnSpPr>
            <a:stCxn id="2484" idx="3"/>
            <a:endCxn id="2480"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2488" name="Google Shape;2488;p77"/>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2489" name="Google Shape;2489;p77"/>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2490" name="Google Shape;2490;p77"/>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2491" name="Google Shape;2491;p77"/>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2492" name="Google Shape;2492;p77"/>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2493" name="Google Shape;2493;p77"/>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2494" name="Google Shape;2494;p77"/>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2495" name="Google Shape;2495;p77"/>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2498" name="Google Shape;2498;p77"/>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Traitement des données</a:t>
            </a:r>
            <a:endParaRPr b="1" dirty="0">
              <a:latin typeface="Montserrat"/>
              <a:ea typeface="Montserrat"/>
              <a:cs typeface="Montserrat"/>
              <a:sym typeface="Montserrat"/>
            </a:endParaRPr>
          </a:p>
        </p:txBody>
      </p:sp>
      <p:sp>
        <p:nvSpPr>
          <p:cNvPr id="2499" name="Google Shape;2499;p77"/>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Conception du modèle d’extraction</a:t>
            </a:r>
            <a:endParaRPr b="1" dirty="0">
              <a:solidFill>
                <a:srgbClr val="C00000"/>
              </a:solidFill>
              <a:latin typeface="Montserrat"/>
              <a:ea typeface="Montserrat"/>
              <a:cs typeface="Montserrat"/>
              <a:sym typeface="Montserrat"/>
            </a:endParaRPr>
          </a:p>
        </p:txBody>
      </p:sp>
      <p:sp>
        <p:nvSpPr>
          <p:cNvPr id="2500" name="Google Shape;2500;p77"/>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2502" name="Google Shape;2502;p77"/>
          <p:cNvCxnSpPr>
            <a:stCxn id="2500" idx="3"/>
            <a:endCxn id="2503"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2504" name="Google Shape;2504;p77"/>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2505" name="Google Shape;2505;p77"/>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2506" name="Google Shape;2506;p77"/>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2503" name="Google Shape;2503;p77"/>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7" name="Google Shape;2507;p77"/>
          <p:cNvCxnSpPr>
            <a:stCxn id="2503" idx="3"/>
            <a:endCxn id="2508"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2509" name="Google Shape;2509;p77"/>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2510" name="Google Shape;2510;p77"/>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2508" name="Google Shape;2508;p77"/>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77"/>
          <p:cNvCxnSpPr>
            <a:stCxn id="2508" idx="3"/>
          </p:cNvCxnSpPr>
          <p:nvPr/>
        </p:nvCxnSpPr>
        <p:spPr>
          <a:xfrm>
            <a:off x="5071003" y="1908196"/>
            <a:ext cx="746100" cy="18900"/>
          </a:xfrm>
          <a:prstGeom prst="straightConnector1">
            <a:avLst/>
          </a:prstGeom>
          <a:noFill/>
          <a:ln w="28575" cap="flat" cmpd="sng">
            <a:solidFill>
              <a:srgbClr val="212121"/>
            </a:solidFill>
            <a:prstDash val="solid"/>
            <a:round/>
            <a:headEnd type="none" w="med" len="med"/>
            <a:tailEnd type="triangle" w="med" len="med"/>
          </a:ln>
        </p:spPr>
      </p:cxnSp>
      <p:sp>
        <p:nvSpPr>
          <p:cNvPr id="2512" name="Google Shape;2512;p77"/>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2513" name="Google Shape;2513;p77"/>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2515" name="Google Shape;2515;p77"/>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2516" name="Google Shape;2516;p77"/>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2517" name="Google Shape;2517;p77"/>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2518" name="Google Shape;2518;p77"/>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2520" name="Google Shape;2520;p77"/>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2521" name="Google Shape;2521;p77"/>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2522" name="Google Shape;2522;p77"/>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2523" name="Google Shape;2523;p77"/>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2524" name="Google Shape;2524;p77"/>
          <p:cNvSpPr txBox="1"/>
          <p:nvPr/>
        </p:nvSpPr>
        <p:spPr>
          <a:xfrm>
            <a:off x="4682839" y="18950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2525" name="Google Shape;2525;p77"/>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2526" name="Google Shape;2526;p77"/>
          <p:cNvCxnSpPr>
            <a:stCxn id="2513" idx="3"/>
          </p:cNvCxnSpPr>
          <p:nvPr/>
        </p:nvCxnSpPr>
        <p:spPr>
          <a:xfrm rot="10800000" flipH="1">
            <a:off x="7048411" y="1917014"/>
            <a:ext cx="431100" cy="6900"/>
          </a:xfrm>
          <a:prstGeom prst="straightConnector1">
            <a:avLst/>
          </a:prstGeom>
          <a:noFill/>
          <a:ln w="28575" cap="flat" cmpd="sng">
            <a:solidFill>
              <a:srgbClr val="212121"/>
            </a:solidFill>
            <a:prstDash val="solid"/>
            <a:round/>
            <a:headEnd type="none" w="med" len="med"/>
            <a:tailEnd type="triangle" w="med" len="med"/>
          </a:ln>
        </p:spPr>
      </p:cxnSp>
      <p:cxnSp>
        <p:nvCxnSpPr>
          <p:cNvPr id="2527" name="Google Shape;2527;p77"/>
          <p:cNvCxnSpPr>
            <a:stCxn id="2518" idx="3"/>
          </p:cNvCxnSpPr>
          <p:nvPr/>
        </p:nvCxnSpPr>
        <p:spPr>
          <a:xfrm flipH="1">
            <a:off x="7883220" y="1950012"/>
            <a:ext cx="885000" cy="1930500"/>
          </a:xfrm>
          <a:prstGeom prst="bentConnector4">
            <a:avLst>
              <a:gd name="adj1" fmla="val -26907"/>
              <a:gd name="adj2" fmla="val 100296"/>
            </a:avLst>
          </a:prstGeom>
          <a:noFill/>
          <a:ln w="28575" cap="flat" cmpd="sng">
            <a:solidFill>
              <a:srgbClr val="000000"/>
            </a:solidFill>
            <a:prstDash val="solid"/>
            <a:round/>
            <a:headEnd type="none" w="med" len="med"/>
            <a:tailEnd type="triangle" w="med" len="med"/>
          </a:ln>
        </p:spPr>
      </p:cxnSp>
      <p:sp>
        <p:nvSpPr>
          <p:cNvPr id="2528" name="Google Shape;2528;p77"/>
          <p:cNvSpPr/>
          <p:nvPr/>
        </p:nvSpPr>
        <p:spPr>
          <a:xfrm>
            <a:off x="114003" y="3053529"/>
            <a:ext cx="7909127" cy="1644000"/>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529" name="Google Shape;2529;p77"/>
          <p:cNvSpPr txBox="1"/>
          <p:nvPr/>
        </p:nvSpPr>
        <p:spPr>
          <a:xfrm>
            <a:off x="7245700" y="2667300"/>
            <a:ext cx="15240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On a passe a la concep</a:t>
            </a:r>
            <a:endParaRPr>
              <a:latin typeface="Montserrat"/>
              <a:ea typeface="Montserrat"/>
              <a:cs typeface="Montserrat"/>
              <a:sym typeface="Montserrat"/>
            </a:endParaRPr>
          </a:p>
        </p:txBody>
      </p:sp>
      <p:cxnSp>
        <p:nvCxnSpPr>
          <p:cNvPr id="59" name="Google Shape;2527;p77"/>
          <p:cNvCxnSpPr/>
          <p:nvPr/>
        </p:nvCxnSpPr>
        <p:spPr>
          <a:xfrm flipH="1">
            <a:off x="7882050" y="1950012"/>
            <a:ext cx="885000" cy="1930500"/>
          </a:xfrm>
          <a:prstGeom prst="bentConnector4">
            <a:avLst>
              <a:gd name="adj1" fmla="val -26907"/>
              <a:gd name="adj2" fmla="val 100296"/>
            </a:avLst>
          </a:prstGeom>
          <a:noFill/>
          <a:ln w="28575" cap="flat" cmpd="sng">
            <a:solidFill>
              <a:srgbClr val="C00000"/>
            </a:solidFill>
            <a:prstDash val="solid"/>
            <a:round/>
            <a:headEnd type="none" w="med" len="med"/>
            <a:tailEnd type="triangle" w="med" len="med"/>
          </a:ln>
        </p:spPr>
      </p:cxnSp>
      <p:sp>
        <p:nvSpPr>
          <p:cNvPr id="2" name="Google Shape;2640;p87">
            <a:extLst>
              <a:ext uri="{FF2B5EF4-FFF2-40B4-BE49-F238E27FC236}">
                <a16:creationId xmlns:a16="http://schemas.microsoft.com/office/drawing/2014/main" id="{7D40EEB7-7AD8-EC32-3ADB-0E5A0C0F22FA}"/>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AD697D31-A368-F5EB-4252-E497CC8165A9}"/>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4E12ADC5-9C5B-5A7E-DC55-BD97A64C1470}"/>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1492E5E8-8447-CCAD-A1A8-882749AA3876}"/>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68A4CD0D-3158-5904-B24A-263B363E2D1D}"/>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2498;p77">
            <a:extLst>
              <a:ext uri="{FF2B5EF4-FFF2-40B4-BE49-F238E27FC236}">
                <a16:creationId xmlns:a16="http://schemas.microsoft.com/office/drawing/2014/main" id="{0F823174-8ED7-A17B-AA63-75142E9C88B3}"/>
              </a:ext>
            </a:extLst>
          </p:cNvPr>
          <p:cNvSpPr txBox="1"/>
          <p:nvPr/>
        </p:nvSpPr>
        <p:spPr>
          <a:xfrm>
            <a:off x="3129750" y="731529"/>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Traitement des données</a:t>
            </a:r>
            <a:endParaRPr b="1" dirty="0">
              <a:latin typeface="Montserrat"/>
              <a:ea typeface="Montserrat"/>
              <a:cs typeface="Montserrat"/>
              <a:sym typeface="Montserrat"/>
            </a:endParaRPr>
          </a:p>
        </p:txBody>
      </p:sp>
      <p:sp>
        <p:nvSpPr>
          <p:cNvPr id="9" name="Google Shape;2295;p73">
            <a:extLst>
              <a:ext uri="{FF2B5EF4-FFF2-40B4-BE49-F238E27FC236}">
                <a16:creationId xmlns:a16="http://schemas.microsoft.com/office/drawing/2014/main" id="{380AC734-AD61-8A03-81F1-35A3394D92F8}"/>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37</a:t>
            </a:r>
            <a:endParaRPr sz="800" b="1" i="0" u="none" strike="noStrike" cap="none" dirty="0">
              <a:solidFill>
                <a:srgbClr val="FFFFFF"/>
              </a:solidFill>
              <a:latin typeface="Montserrat"/>
              <a:ea typeface="Montserrat"/>
              <a:cs typeface="Montserrat"/>
              <a:sym typeface="Montserrat"/>
            </a:endParaRPr>
          </a:p>
        </p:txBody>
      </p:sp>
      <p:sp>
        <p:nvSpPr>
          <p:cNvPr id="10" name="Google Shape;2296;p73">
            <a:extLst>
              <a:ext uri="{FF2B5EF4-FFF2-40B4-BE49-F238E27FC236}">
                <a16:creationId xmlns:a16="http://schemas.microsoft.com/office/drawing/2014/main" id="{4E1DB34A-BD68-F7A8-FD56-C1436CEBAB61}"/>
              </a:ext>
            </a:extLst>
          </p:cNvPr>
          <p:cNvSpPr txBox="1"/>
          <p:nvPr/>
        </p:nvSpPr>
        <p:spPr>
          <a:xfrm>
            <a:off x="6645300" y="4776543"/>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Réalisation et implémentation</a:t>
            </a:r>
            <a:endParaRPr sz="1000" i="0" u="none" strike="noStrike" cap="none" dirty="0">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1000"/>
                                        <p:tgtEl>
                                          <p:spTgt spid="59"/>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2528"/>
                                        </p:tgtEl>
                                        <p:attrNameLst>
                                          <p:attrName>style.visibility</p:attrName>
                                        </p:attrNameLst>
                                      </p:cBhvr>
                                      <p:to>
                                        <p:strVal val="visible"/>
                                      </p:to>
                                    </p:set>
                                    <p:animEffect transition="in" filter="barn(inVertical)">
                                      <p:cBhvr>
                                        <p:cTn id="11" dur="500"/>
                                        <p:tgtEl>
                                          <p:spTgt spid="2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pic>
        <p:nvPicPr>
          <p:cNvPr id="2364" name="Google Shape;2364;p75"/>
          <p:cNvPicPr preferRelativeResize="0"/>
          <p:nvPr/>
        </p:nvPicPr>
        <p:blipFill rotWithShape="1">
          <a:blip r:embed="rId3">
            <a:alphaModFix/>
          </a:blip>
          <a:srcRect/>
          <a:stretch/>
        </p:blipFill>
        <p:spPr>
          <a:xfrm>
            <a:off x="483640" y="1068900"/>
            <a:ext cx="4079810" cy="810425"/>
          </a:xfrm>
          <a:prstGeom prst="rect">
            <a:avLst/>
          </a:prstGeom>
          <a:noFill/>
          <a:ln>
            <a:noFill/>
          </a:ln>
        </p:spPr>
      </p:pic>
      <p:pic>
        <p:nvPicPr>
          <p:cNvPr id="2365" name="Google Shape;2365;p75"/>
          <p:cNvPicPr preferRelativeResize="0"/>
          <p:nvPr/>
        </p:nvPicPr>
        <p:blipFill rotWithShape="1">
          <a:blip r:embed="rId4">
            <a:alphaModFix/>
          </a:blip>
          <a:srcRect/>
          <a:stretch/>
        </p:blipFill>
        <p:spPr>
          <a:xfrm>
            <a:off x="647825" y="2408875"/>
            <a:ext cx="3639376" cy="687225"/>
          </a:xfrm>
          <a:prstGeom prst="rect">
            <a:avLst/>
          </a:prstGeom>
          <a:noFill/>
          <a:ln>
            <a:noFill/>
          </a:ln>
        </p:spPr>
      </p:pic>
      <p:pic>
        <p:nvPicPr>
          <p:cNvPr id="2366" name="Google Shape;2366;p75"/>
          <p:cNvPicPr preferRelativeResize="0"/>
          <p:nvPr/>
        </p:nvPicPr>
        <p:blipFill rotWithShape="1">
          <a:blip r:embed="rId5">
            <a:alphaModFix/>
          </a:blip>
          <a:srcRect/>
          <a:stretch/>
        </p:blipFill>
        <p:spPr>
          <a:xfrm>
            <a:off x="655725" y="3829150"/>
            <a:ext cx="3690025" cy="810425"/>
          </a:xfrm>
          <a:prstGeom prst="rect">
            <a:avLst/>
          </a:prstGeom>
          <a:noFill/>
          <a:ln>
            <a:noFill/>
          </a:ln>
        </p:spPr>
      </p:pic>
      <p:pic>
        <p:nvPicPr>
          <p:cNvPr id="2367" name="Google Shape;2367;p75"/>
          <p:cNvPicPr preferRelativeResize="0"/>
          <p:nvPr/>
        </p:nvPicPr>
        <p:blipFill rotWithShape="1">
          <a:blip r:embed="rId6">
            <a:alphaModFix/>
          </a:blip>
          <a:srcRect/>
          <a:stretch/>
        </p:blipFill>
        <p:spPr>
          <a:xfrm>
            <a:off x="6077975" y="902374"/>
            <a:ext cx="1101882" cy="633710"/>
          </a:xfrm>
          <a:prstGeom prst="rect">
            <a:avLst/>
          </a:prstGeom>
          <a:noFill/>
          <a:ln>
            <a:noFill/>
          </a:ln>
        </p:spPr>
      </p:pic>
      <p:pic>
        <p:nvPicPr>
          <p:cNvPr id="2368" name="Google Shape;2368;p75"/>
          <p:cNvPicPr preferRelativeResize="0"/>
          <p:nvPr/>
        </p:nvPicPr>
        <p:blipFill rotWithShape="1">
          <a:blip r:embed="rId6">
            <a:alphaModFix/>
          </a:blip>
          <a:srcRect/>
          <a:stretch/>
        </p:blipFill>
        <p:spPr>
          <a:xfrm>
            <a:off x="7204490" y="902374"/>
            <a:ext cx="1101882" cy="633710"/>
          </a:xfrm>
          <a:prstGeom prst="rect">
            <a:avLst/>
          </a:prstGeom>
          <a:noFill/>
          <a:ln>
            <a:noFill/>
          </a:ln>
        </p:spPr>
      </p:pic>
      <p:pic>
        <p:nvPicPr>
          <p:cNvPr id="2369" name="Google Shape;2369;p75"/>
          <p:cNvPicPr preferRelativeResize="0"/>
          <p:nvPr/>
        </p:nvPicPr>
        <p:blipFill rotWithShape="1">
          <a:blip r:embed="rId6">
            <a:alphaModFix/>
          </a:blip>
          <a:srcRect/>
          <a:stretch/>
        </p:blipFill>
        <p:spPr>
          <a:xfrm>
            <a:off x="7279141" y="967285"/>
            <a:ext cx="1101882" cy="633710"/>
          </a:xfrm>
          <a:prstGeom prst="rect">
            <a:avLst/>
          </a:prstGeom>
          <a:noFill/>
          <a:ln>
            <a:noFill/>
          </a:ln>
        </p:spPr>
      </p:pic>
      <p:pic>
        <p:nvPicPr>
          <p:cNvPr id="2370" name="Google Shape;2370;p75"/>
          <p:cNvPicPr preferRelativeResize="0"/>
          <p:nvPr/>
        </p:nvPicPr>
        <p:blipFill rotWithShape="1">
          <a:blip r:embed="rId6">
            <a:alphaModFix/>
          </a:blip>
          <a:srcRect/>
          <a:stretch/>
        </p:blipFill>
        <p:spPr>
          <a:xfrm>
            <a:off x="7353792" y="1032196"/>
            <a:ext cx="1101882" cy="633710"/>
          </a:xfrm>
          <a:prstGeom prst="rect">
            <a:avLst/>
          </a:prstGeom>
          <a:noFill/>
          <a:ln>
            <a:noFill/>
          </a:ln>
        </p:spPr>
      </p:pic>
      <p:pic>
        <p:nvPicPr>
          <p:cNvPr id="2371" name="Google Shape;2371;p75"/>
          <p:cNvPicPr preferRelativeResize="0"/>
          <p:nvPr/>
        </p:nvPicPr>
        <p:blipFill rotWithShape="1">
          <a:blip r:embed="rId6">
            <a:alphaModFix/>
          </a:blip>
          <a:srcRect/>
          <a:stretch/>
        </p:blipFill>
        <p:spPr>
          <a:xfrm>
            <a:off x="7428443" y="1097107"/>
            <a:ext cx="1101882" cy="633710"/>
          </a:xfrm>
          <a:prstGeom prst="rect">
            <a:avLst/>
          </a:prstGeom>
          <a:noFill/>
          <a:ln>
            <a:noFill/>
          </a:ln>
        </p:spPr>
      </p:pic>
      <p:pic>
        <p:nvPicPr>
          <p:cNvPr id="2372" name="Google Shape;2372;p75"/>
          <p:cNvPicPr preferRelativeResize="0"/>
          <p:nvPr/>
        </p:nvPicPr>
        <p:blipFill rotWithShape="1">
          <a:blip r:embed="rId6">
            <a:alphaModFix/>
          </a:blip>
          <a:srcRect/>
          <a:stretch/>
        </p:blipFill>
        <p:spPr>
          <a:xfrm>
            <a:off x="7503094" y="1162017"/>
            <a:ext cx="1101882" cy="633710"/>
          </a:xfrm>
          <a:prstGeom prst="rect">
            <a:avLst/>
          </a:prstGeom>
          <a:noFill/>
          <a:ln>
            <a:noFill/>
          </a:ln>
        </p:spPr>
      </p:pic>
      <p:pic>
        <p:nvPicPr>
          <p:cNvPr id="2373" name="Google Shape;2373;p75"/>
          <p:cNvPicPr preferRelativeResize="0"/>
          <p:nvPr/>
        </p:nvPicPr>
        <p:blipFill rotWithShape="1">
          <a:blip r:embed="rId7">
            <a:alphaModFix/>
          </a:blip>
          <a:srcRect/>
          <a:stretch/>
        </p:blipFill>
        <p:spPr>
          <a:xfrm>
            <a:off x="6518710" y="1572334"/>
            <a:ext cx="475816" cy="413741"/>
          </a:xfrm>
          <a:prstGeom prst="rect">
            <a:avLst/>
          </a:prstGeom>
          <a:noFill/>
          <a:ln>
            <a:noFill/>
          </a:ln>
        </p:spPr>
      </p:pic>
      <p:pic>
        <p:nvPicPr>
          <p:cNvPr id="2374" name="Google Shape;2374;p75"/>
          <p:cNvPicPr preferRelativeResize="0"/>
          <p:nvPr/>
        </p:nvPicPr>
        <p:blipFill rotWithShape="1">
          <a:blip r:embed="rId8">
            <a:alphaModFix/>
          </a:blip>
          <a:srcRect/>
          <a:stretch/>
        </p:blipFill>
        <p:spPr>
          <a:xfrm>
            <a:off x="7513349" y="1008740"/>
            <a:ext cx="932074" cy="810447"/>
          </a:xfrm>
          <a:prstGeom prst="rect">
            <a:avLst/>
          </a:prstGeom>
          <a:noFill/>
          <a:ln>
            <a:noFill/>
          </a:ln>
        </p:spPr>
      </p:pic>
      <p:pic>
        <p:nvPicPr>
          <p:cNvPr id="2375" name="Google Shape;2375;p75"/>
          <p:cNvPicPr preferRelativeResize="0"/>
          <p:nvPr/>
        </p:nvPicPr>
        <p:blipFill rotWithShape="1">
          <a:blip r:embed="rId9">
            <a:alphaModFix/>
          </a:blip>
          <a:srcRect/>
          <a:stretch/>
        </p:blipFill>
        <p:spPr>
          <a:xfrm>
            <a:off x="8046750" y="2435675"/>
            <a:ext cx="662775" cy="503475"/>
          </a:xfrm>
          <a:prstGeom prst="rect">
            <a:avLst/>
          </a:prstGeom>
          <a:noFill/>
          <a:ln>
            <a:noFill/>
          </a:ln>
        </p:spPr>
      </p:pic>
      <p:sp>
        <p:nvSpPr>
          <p:cNvPr id="2376" name="Google Shape;2376;p75"/>
          <p:cNvSpPr txBox="1"/>
          <p:nvPr/>
        </p:nvSpPr>
        <p:spPr>
          <a:xfrm>
            <a:off x="6134675" y="2435675"/>
            <a:ext cx="2712600" cy="63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300" b="1" i="0" u="none" strike="noStrike" cap="none">
                <a:solidFill>
                  <a:srgbClr val="AB0505"/>
                </a:solidFill>
                <a:latin typeface="Arial"/>
                <a:ea typeface="Arial"/>
                <a:cs typeface="Arial"/>
                <a:sym typeface="Arial"/>
              </a:rPr>
              <a:t>Score : </a:t>
            </a:r>
            <a:r>
              <a:rPr lang="en" sz="2300" b="1" i="0" u="none" strike="noStrike" cap="none">
                <a:solidFill>
                  <a:srgbClr val="9CBDE8"/>
                </a:solidFill>
                <a:latin typeface="Arial"/>
                <a:ea typeface="Arial"/>
                <a:cs typeface="Arial"/>
                <a:sym typeface="Arial"/>
              </a:rPr>
              <a:t>38 % </a:t>
            </a:r>
            <a:endParaRPr sz="2300" b="1" i="0" u="none" strike="noStrike" cap="none">
              <a:solidFill>
                <a:srgbClr val="9CBDE8"/>
              </a:solidFill>
              <a:latin typeface="Arial"/>
              <a:ea typeface="Arial"/>
              <a:cs typeface="Arial"/>
              <a:sym typeface="Arial"/>
            </a:endParaRPr>
          </a:p>
        </p:txBody>
      </p:sp>
      <p:pic>
        <p:nvPicPr>
          <p:cNvPr id="2377" name="Google Shape;2377;p75"/>
          <p:cNvPicPr preferRelativeResize="0"/>
          <p:nvPr/>
        </p:nvPicPr>
        <p:blipFill rotWithShape="1">
          <a:blip r:embed="rId10">
            <a:alphaModFix/>
          </a:blip>
          <a:srcRect/>
          <a:stretch/>
        </p:blipFill>
        <p:spPr>
          <a:xfrm rot="5400000">
            <a:off x="6873598" y="3679912"/>
            <a:ext cx="580978" cy="1700250"/>
          </a:xfrm>
          <a:prstGeom prst="rect">
            <a:avLst/>
          </a:prstGeom>
          <a:noFill/>
          <a:ln>
            <a:noFill/>
          </a:ln>
        </p:spPr>
      </p:pic>
      <p:pic>
        <p:nvPicPr>
          <p:cNvPr id="2378" name="Google Shape;2378;p75"/>
          <p:cNvPicPr preferRelativeResize="0"/>
          <p:nvPr/>
        </p:nvPicPr>
        <p:blipFill rotWithShape="1">
          <a:blip r:embed="rId11">
            <a:alphaModFix/>
          </a:blip>
          <a:srcRect t="12613" b="11444"/>
          <a:stretch/>
        </p:blipFill>
        <p:spPr>
          <a:xfrm>
            <a:off x="6213925" y="3518850"/>
            <a:ext cx="1900325" cy="687232"/>
          </a:xfrm>
          <a:prstGeom prst="rect">
            <a:avLst/>
          </a:prstGeom>
          <a:noFill/>
          <a:ln>
            <a:noFill/>
          </a:ln>
        </p:spPr>
      </p:pic>
      <p:pic>
        <p:nvPicPr>
          <p:cNvPr id="2379" name="Google Shape;2379;p75"/>
          <p:cNvPicPr preferRelativeResize="0"/>
          <p:nvPr/>
        </p:nvPicPr>
        <p:blipFill rotWithShape="1">
          <a:blip r:embed="rId9">
            <a:alphaModFix/>
          </a:blip>
          <a:srcRect/>
          <a:stretch/>
        </p:blipFill>
        <p:spPr>
          <a:xfrm>
            <a:off x="8046750" y="3729775"/>
            <a:ext cx="932076" cy="932076"/>
          </a:xfrm>
          <a:prstGeom prst="rect">
            <a:avLst/>
          </a:prstGeom>
          <a:noFill/>
          <a:ln>
            <a:noFill/>
          </a:ln>
        </p:spPr>
      </p:pic>
      <p:pic>
        <p:nvPicPr>
          <p:cNvPr id="2380" name="Google Shape;2380;p75"/>
          <p:cNvPicPr preferRelativeResize="0"/>
          <p:nvPr/>
        </p:nvPicPr>
        <p:blipFill rotWithShape="1">
          <a:blip r:embed="rId12">
            <a:alphaModFix/>
          </a:blip>
          <a:srcRect/>
          <a:stretch/>
        </p:blipFill>
        <p:spPr>
          <a:xfrm>
            <a:off x="4744893" y="1341113"/>
            <a:ext cx="932073" cy="343250"/>
          </a:xfrm>
          <a:prstGeom prst="rect">
            <a:avLst/>
          </a:prstGeom>
          <a:noFill/>
          <a:ln>
            <a:noFill/>
          </a:ln>
        </p:spPr>
      </p:pic>
      <p:pic>
        <p:nvPicPr>
          <p:cNvPr id="2381" name="Google Shape;2381;p75"/>
          <p:cNvPicPr preferRelativeResize="0"/>
          <p:nvPr/>
        </p:nvPicPr>
        <p:blipFill rotWithShape="1">
          <a:blip r:embed="rId12">
            <a:alphaModFix/>
          </a:blip>
          <a:srcRect/>
          <a:stretch/>
        </p:blipFill>
        <p:spPr>
          <a:xfrm>
            <a:off x="4744893" y="2500175"/>
            <a:ext cx="932073" cy="343250"/>
          </a:xfrm>
          <a:prstGeom prst="rect">
            <a:avLst/>
          </a:prstGeom>
          <a:noFill/>
          <a:ln>
            <a:noFill/>
          </a:ln>
        </p:spPr>
      </p:pic>
      <p:pic>
        <p:nvPicPr>
          <p:cNvPr id="2382" name="Google Shape;2382;p75"/>
          <p:cNvPicPr preferRelativeResize="0"/>
          <p:nvPr/>
        </p:nvPicPr>
        <p:blipFill rotWithShape="1">
          <a:blip r:embed="rId12">
            <a:alphaModFix/>
          </a:blip>
          <a:srcRect/>
          <a:stretch/>
        </p:blipFill>
        <p:spPr>
          <a:xfrm>
            <a:off x="4737605" y="4040225"/>
            <a:ext cx="932073" cy="343250"/>
          </a:xfrm>
          <a:prstGeom prst="rect">
            <a:avLst/>
          </a:prstGeom>
          <a:noFill/>
          <a:ln>
            <a:noFill/>
          </a:ln>
        </p:spPr>
      </p:pic>
      <p:sp>
        <p:nvSpPr>
          <p:cNvPr id="2383" name="Google Shape;2383;p75"/>
          <p:cNvSpPr/>
          <p:nvPr/>
        </p:nvSpPr>
        <p:spPr>
          <a:xfrm>
            <a:off x="6082425" y="829000"/>
            <a:ext cx="2627100" cy="1220400"/>
          </a:xfrm>
          <a:prstGeom prst="roundRect">
            <a:avLst>
              <a:gd name="adj" fmla="val 16667"/>
            </a:avLst>
          </a:prstGeom>
          <a:noFill/>
          <a:ln w="19050" cap="flat" cmpd="sng">
            <a:solidFill>
              <a:srgbClr val="00B0F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84" name="Google Shape;2384;p75"/>
          <p:cNvSpPr/>
          <p:nvPr/>
        </p:nvSpPr>
        <p:spPr>
          <a:xfrm>
            <a:off x="6095175" y="2362200"/>
            <a:ext cx="2627100" cy="633600"/>
          </a:xfrm>
          <a:prstGeom prst="roundRect">
            <a:avLst>
              <a:gd name="adj" fmla="val 16667"/>
            </a:avLst>
          </a:prstGeom>
          <a:noFill/>
          <a:ln w="19050" cap="flat" cmpd="sng">
            <a:solidFill>
              <a:srgbClr val="00B0F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85" name="Google Shape;2385;p75"/>
          <p:cNvSpPr/>
          <p:nvPr/>
        </p:nvSpPr>
        <p:spPr>
          <a:xfrm>
            <a:off x="5917275" y="3455550"/>
            <a:ext cx="2805000" cy="1426200"/>
          </a:xfrm>
          <a:prstGeom prst="roundRect">
            <a:avLst>
              <a:gd name="adj" fmla="val 16667"/>
            </a:avLst>
          </a:prstGeom>
          <a:noFill/>
          <a:ln w="19050" cap="flat" cmpd="sng">
            <a:solidFill>
              <a:srgbClr val="00B0F0"/>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86" name="Google Shape;2386;p75"/>
          <p:cNvSpPr/>
          <p:nvPr/>
        </p:nvSpPr>
        <p:spPr>
          <a:xfrm>
            <a:off x="1219200"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387" name="Google Shape;2387;p75"/>
          <p:cNvSpPr/>
          <p:nvPr/>
        </p:nvSpPr>
        <p:spPr>
          <a:xfrm>
            <a:off x="2723700" y="-35200"/>
            <a:ext cx="15045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388" name="Google Shape;2388;p75"/>
          <p:cNvSpPr/>
          <p:nvPr/>
        </p:nvSpPr>
        <p:spPr>
          <a:xfrm>
            <a:off x="41889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389" name="Google Shape;2389;p75"/>
          <p:cNvSpPr/>
          <p:nvPr/>
        </p:nvSpPr>
        <p:spPr>
          <a:xfrm>
            <a:off x="5641875" y="-35200"/>
            <a:ext cx="15045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390" name="Google Shape;2390;p75"/>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391" name="Google Shape;2391;p75"/>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38</a:t>
            </a:r>
            <a:endParaRPr sz="800" b="1" i="0" u="none" strike="noStrike" cap="none" dirty="0">
              <a:solidFill>
                <a:srgbClr val="FFFFFF"/>
              </a:solidFill>
              <a:latin typeface="Montserrat"/>
              <a:ea typeface="Montserrat"/>
              <a:cs typeface="Montserrat"/>
              <a:sym typeface="Montserrat"/>
            </a:endParaRPr>
          </a:p>
        </p:txBody>
      </p:sp>
      <p:sp>
        <p:nvSpPr>
          <p:cNvPr id="2392" name="Google Shape;2392;p75"/>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
        <p:nvSpPr>
          <p:cNvPr id="2393" name="Google Shape;2393;p75"/>
          <p:cNvSpPr txBox="1"/>
          <p:nvPr/>
        </p:nvSpPr>
        <p:spPr>
          <a:xfrm>
            <a:off x="1698600" y="350200"/>
            <a:ext cx="5746800" cy="4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AB0505"/>
                </a:solidFill>
                <a:latin typeface="Montserrat"/>
                <a:ea typeface="Montserrat"/>
                <a:cs typeface="Montserrat"/>
                <a:sym typeface="Montserrat"/>
              </a:rPr>
              <a:t>Implémentation des modèles d'extraction</a:t>
            </a:r>
            <a:endParaRPr sz="1700" b="1">
              <a:solidFill>
                <a:srgbClr val="AB0505"/>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76"/>
          <p:cNvSpPr txBox="1"/>
          <p:nvPr/>
        </p:nvSpPr>
        <p:spPr>
          <a:xfrm>
            <a:off x="1012050" y="542300"/>
            <a:ext cx="75120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a:solidFill>
                  <a:srgbClr val="6D0303"/>
                </a:solidFill>
              </a:rPr>
              <a:t>Modèle d’extraction choisie</a:t>
            </a:r>
            <a:endParaRPr sz="2000" b="1" i="0" u="none" strike="noStrike" cap="none">
              <a:solidFill>
                <a:srgbClr val="6D0303"/>
              </a:solidFill>
              <a:latin typeface="Arial"/>
              <a:ea typeface="Arial"/>
              <a:cs typeface="Arial"/>
              <a:sym typeface="Arial"/>
            </a:endParaRPr>
          </a:p>
        </p:txBody>
      </p:sp>
      <p:pic>
        <p:nvPicPr>
          <p:cNvPr id="2399" name="Google Shape;2399;p76"/>
          <p:cNvPicPr preferRelativeResize="0"/>
          <p:nvPr/>
        </p:nvPicPr>
        <p:blipFill rotWithShape="1">
          <a:blip r:embed="rId3">
            <a:alphaModFix/>
          </a:blip>
          <a:srcRect/>
          <a:stretch/>
        </p:blipFill>
        <p:spPr>
          <a:xfrm>
            <a:off x="3542725" y="1148877"/>
            <a:ext cx="3697224" cy="1321750"/>
          </a:xfrm>
          <a:prstGeom prst="rect">
            <a:avLst/>
          </a:prstGeom>
          <a:noFill/>
          <a:ln>
            <a:noFill/>
          </a:ln>
        </p:spPr>
      </p:pic>
      <p:sp>
        <p:nvSpPr>
          <p:cNvPr id="2400" name="Google Shape;2400;p76"/>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401" name="Google Shape;2401;p76"/>
          <p:cNvSpPr/>
          <p:nvPr/>
        </p:nvSpPr>
        <p:spPr>
          <a:xfrm>
            <a:off x="2699359"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402" name="Google Shape;2402;p76"/>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403" name="Google Shape;2403;p76"/>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404" name="Google Shape;2404;p76"/>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405" name="Google Shape;2405;p76"/>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39</a:t>
            </a:r>
            <a:endParaRPr sz="800" b="1" i="0" u="none" strike="noStrike" cap="none" dirty="0">
              <a:solidFill>
                <a:srgbClr val="FFFFFF"/>
              </a:solidFill>
              <a:latin typeface="Montserrat"/>
              <a:ea typeface="Montserrat"/>
              <a:cs typeface="Montserrat"/>
              <a:sym typeface="Montserrat"/>
            </a:endParaRPr>
          </a:p>
        </p:txBody>
      </p:sp>
      <p:sp>
        <p:nvSpPr>
          <p:cNvPr id="2406" name="Google Shape;2406;p76"/>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pic>
        <p:nvPicPr>
          <p:cNvPr id="2407" name="Google Shape;2407;p76"/>
          <p:cNvPicPr preferRelativeResize="0"/>
          <p:nvPr/>
        </p:nvPicPr>
        <p:blipFill>
          <a:blip r:embed="rId4">
            <a:alphaModFix/>
          </a:blip>
          <a:stretch>
            <a:fillRect/>
          </a:stretch>
        </p:blipFill>
        <p:spPr>
          <a:xfrm>
            <a:off x="1188425" y="1298275"/>
            <a:ext cx="2546950" cy="2546950"/>
          </a:xfrm>
          <a:prstGeom prst="rect">
            <a:avLst/>
          </a:prstGeom>
          <a:noFill/>
          <a:ln>
            <a:noFill/>
          </a:ln>
        </p:spPr>
      </p:pic>
      <p:sp>
        <p:nvSpPr>
          <p:cNvPr id="2408" name="Google Shape;2408;p76"/>
          <p:cNvSpPr txBox="1"/>
          <p:nvPr/>
        </p:nvSpPr>
        <p:spPr>
          <a:xfrm>
            <a:off x="3065738" y="2546825"/>
            <a:ext cx="46512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3C78D8"/>
                </a:solidFill>
                <a:latin typeface="Lexend"/>
                <a:ea typeface="Lexend"/>
                <a:cs typeface="Lexend"/>
                <a:sym typeface="Lexend"/>
              </a:rPr>
              <a:t>N</a:t>
            </a:r>
            <a:r>
              <a:rPr lang="en" sz="1900" b="1" i="0" u="none" strike="noStrike" cap="none">
                <a:solidFill>
                  <a:srgbClr val="000000"/>
                </a:solidFill>
                <a:latin typeface="Lexend"/>
                <a:ea typeface="Lexend"/>
                <a:cs typeface="Lexend"/>
                <a:sym typeface="Lexend"/>
              </a:rPr>
              <a:t>AMED </a:t>
            </a:r>
            <a:r>
              <a:rPr lang="en" sz="1900" b="1" i="0" u="none" strike="noStrike" cap="none">
                <a:solidFill>
                  <a:srgbClr val="3C78D8"/>
                </a:solidFill>
                <a:latin typeface="Lexend"/>
                <a:ea typeface="Lexend"/>
                <a:cs typeface="Lexend"/>
                <a:sym typeface="Lexend"/>
              </a:rPr>
              <a:t>E</a:t>
            </a:r>
            <a:r>
              <a:rPr lang="en" sz="1900" b="1" i="0" u="none" strike="noStrike" cap="none">
                <a:solidFill>
                  <a:srgbClr val="000000"/>
                </a:solidFill>
                <a:latin typeface="Lexend"/>
                <a:ea typeface="Lexend"/>
                <a:cs typeface="Lexend"/>
                <a:sym typeface="Lexend"/>
              </a:rPr>
              <a:t>NTITY </a:t>
            </a:r>
            <a:r>
              <a:rPr lang="en" sz="1900" b="1" i="0" u="none" strike="noStrike" cap="none">
                <a:solidFill>
                  <a:srgbClr val="3C78D8"/>
                </a:solidFill>
                <a:latin typeface="Lexend"/>
                <a:ea typeface="Lexend"/>
                <a:cs typeface="Lexend"/>
                <a:sym typeface="Lexend"/>
              </a:rPr>
              <a:t>R</a:t>
            </a:r>
            <a:r>
              <a:rPr lang="en" sz="1900" b="1" i="0" u="none" strike="noStrike" cap="none">
                <a:solidFill>
                  <a:srgbClr val="000000"/>
                </a:solidFill>
                <a:latin typeface="Lexend"/>
                <a:ea typeface="Lexend"/>
                <a:cs typeface="Lexend"/>
                <a:sym typeface="Lexend"/>
              </a:rPr>
              <a:t>ECOGNITION </a:t>
            </a:r>
            <a:endParaRPr sz="1900" b="1" i="0" u="none" strike="noStrike" cap="none">
              <a:solidFill>
                <a:srgbClr val="000000"/>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exend"/>
                <a:ea typeface="Lexend"/>
                <a:cs typeface="Lexend"/>
                <a:sym typeface="Lexend"/>
              </a:rPr>
              <a:t>NER</a:t>
            </a:r>
            <a:endParaRPr sz="1900" b="1" i="0" u="none" strike="noStrike" cap="none">
              <a:solidFill>
                <a:srgbClr val="000000"/>
              </a:solidFill>
              <a:latin typeface="Lexend"/>
              <a:ea typeface="Lexend"/>
              <a:cs typeface="Lexend"/>
              <a:sym typeface="Lexend"/>
            </a:endParaRPr>
          </a:p>
        </p:txBody>
      </p:sp>
      <p:sp>
        <p:nvSpPr>
          <p:cNvPr id="2409" name="Google Shape;2409;p76"/>
          <p:cNvSpPr txBox="1"/>
          <p:nvPr/>
        </p:nvSpPr>
        <p:spPr>
          <a:xfrm>
            <a:off x="3065738" y="3228125"/>
            <a:ext cx="46512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3C78D8"/>
                </a:solidFill>
                <a:latin typeface="Lexend"/>
                <a:ea typeface="Lexend"/>
                <a:cs typeface="Lexend"/>
                <a:sym typeface="Lexend"/>
              </a:rPr>
              <a:t>R</a:t>
            </a:r>
            <a:r>
              <a:rPr lang="en" sz="1900" b="1" i="0" u="none" strike="noStrike" cap="none">
                <a:solidFill>
                  <a:srgbClr val="000000"/>
                </a:solidFill>
                <a:latin typeface="Lexend"/>
                <a:ea typeface="Lexend"/>
                <a:cs typeface="Lexend"/>
                <a:sym typeface="Lexend"/>
              </a:rPr>
              <a:t>elation </a:t>
            </a:r>
            <a:r>
              <a:rPr lang="en" sz="1900" b="1" i="0" u="none" strike="noStrike" cap="none">
                <a:solidFill>
                  <a:srgbClr val="3C78D8"/>
                </a:solidFill>
                <a:latin typeface="Lexend"/>
                <a:ea typeface="Lexend"/>
                <a:cs typeface="Lexend"/>
                <a:sym typeface="Lexend"/>
              </a:rPr>
              <a:t>E</a:t>
            </a:r>
            <a:r>
              <a:rPr lang="en" sz="1900" b="1" i="0" u="none" strike="noStrike" cap="none">
                <a:solidFill>
                  <a:srgbClr val="000000"/>
                </a:solidFill>
                <a:latin typeface="Lexend"/>
                <a:ea typeface="Lexend"/>
                <a:cs typeface="Lexend"/>
                <a:sym typeface="Lexend"/>
              </a:rPr>
              <a:t>xtraction</a:t>
            </a:r>
            <a:endParaRPr sz="1900" b="1" i="0" u="none" strike="noStrike" cap="none">
              <a:solidFill>
                <a:srgbClr val="000000"/>
              </a:solidFill>
              <a:latin typeface="Lexend"/>
              <a:ea typeface="Lexend"/>
              <a:cs typeface="Lexend"/>
              <a:sym typeface="Lexend"/>
            </a:endParaRPr>
          </a:p>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Lexend"/>
                <a:ea typeface="Lexend"/>
                <a:cs typeface="Lexend"/>
                <a:sym typeface="Lexend"/>
              </a:rPr>
              <a:t>RE</a:t>
            </a:r>
            <a:endParaRPr sz="1900" b="1" i="0" u="none" strike="noStrike" cap="none">
              <a:solidFill>
                <a:srgbClr val="000000"/>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1"/>
          <p:cNvSpPr txBox="1"/>
          <p:nvPr/>
        </p:nvSpPr>
        <p:spPr>
          <a:xfrm>
            <a:off x="7315200" y="4786950"/>
            <a:ext cx="143615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Contexte du projet </a:t>
            </a:r>
            <a:endParaRPr sz="1000" i="0" u="none" strike="noStrike" cap="none">
              <a:solidFill>
                <a:srgbClr val="003867"/>
              </a:solidFill>
              <a:latin typeface="Montserrat"/>
              <a:ea typeface="Montserrat"/>
              <a:cs typeface="Montserrat"/>
              <a:sym typeface="Montserrat"/>
            </a:endParaRPr>
          </a:p>
        </p:txBody>
      </p:sp>
      <p:pic>
        <p:nvPicPr>
          <p:cNvPr id="1171" name="Google Shape;1171;p41"/>
          <p:cNvPicPr preferRelativeResize="0"/>
          <p:nvPr/>
        </p:nvPicPr>
        <p:blipFill rotWithShape="1">
          <a:blip r:embed="rId3">
            <a:alphaModFix/>
          </a:blip>
          <a:srcRect/>
          <a:stretch/>
        </p:blipFill>
        <p:spPr>
          <a:xfrm>
            <a:off x="5437920" y="1298863"/>
            <a:ext cx="1941268" cy="1746329"/>
          </a:xfrm>
          <a:prstGeom prst="rect">
            <a:avLst/>
          </a:prstGeom>
          <a:noFill/>
          <a:ln>
            <a:noFill/>
          </a:ln>
        </p:spPr>
      </p:pic>
      <p:sp>
        <p:nvSpPr>
          <p:cNvPr id="1172" name="Google Shape;1172;p41"/>
          <p:cNvSpPr/>
          <p:nvPr/>
        </p:nvSpPr>
        <p:spPr>
          <a:xfrm>
            <a:off x="5437538" y="1362497"/>
            <a:ext cx="1941600" cy="1746000"/>
          </a:xfrm>
          <a:prstGeom prst="ellipse">
            <a:avLst/>
          </a:prstGeom>
          <a:solidFill>
            <a:srgbClr val="000000">
              <a:alpha val="0"/>
            </a:srgbClr>
          </a:solidFill>
          <a:ln w="19050" cap="flat" cmpd="sng">
            <a:solidFill>
              <a:srgbClr val="38009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1"/>
          <p:cNvSpPr txBox="1">
            <a:spLocks noGrp="1"/>
          </p:cNvSpPr>
          <p:nvPr>
            <p:ph type="title"/>
          </p:nvPr>
        </p:nvSpPr>
        <p:spPr>
          <a:xfrm>
            <a:off x="4543163" y="3207273"/>
            <a:ext cx="3730800" cy="10833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2800"/>
              <a:buNone/>
            </a:pPr>
            <a:r>
              <a:rPr lang="en" sz="6400">
                <a:solidFill>
                  <a:srgbClr val="6D9EEB"/>
                </a:solidFill>
                <a:latin typeface="Caveat"/>
                <a:ea typeface="Caveat"/>
                <a:cs typeface="Caveat"/>
                <a:sym typeface="Caveat"/>
              </a:rPr>
              <a:t>REC </a:t>
            </a:r>
            <a:r>
              <a:rPr lang="en" sz="6400">
                <a:solidFill>
                  <a:srgbClr val="6D0303"/>
                </a:solidFill>
                <a:latin typeface="Caveat"/>
                <a:ea typeface="Caveat"/>
                <a:cs typeface="Caveat"/>
                <a:sym typeface="Caveat"/>
              </a:rPr>
              <a:t>INOV</a:t>
            </a:r>
            <a:endParaRPr sz="6400">
              <a:solidFill>
                <a:srgbClr val="6D0303"/>
              </a:solidFill>
              <a:latin typeface="Caveat"/>
              <a:ea typeface="Caveat"/>
              <a:cs typeface="Caveat"/>
              <a:sym typeface="Caveat"/>
            </a:endParaRPr>
          </a:p>
        </p:txBody>
      </p:sp>
      <p:pic>
        <p:nvPicPr>
          <p:cNvPr id="1174" name="Google Shape;1174;p41"/>
          <p:cNvPicPr preferRelativeResize="0"/>
          <p:nvPr/>
        </p:nvPicPr>
        <p:blipFill rotWithShape="1">
          <a:blip r:embed="rId4">
            <a:alphaModFix/>
          </a:blip>
          <a:srcRect/>
          <a:stretch/>
        </p:blipFill>
        <p:spPr>
          <a:xfrm>
            <a:off x="565475" y="1529438"/>
            <a:ext cx="540900" cy="540900"/>
          </a:xfrm>
          <a:prstGeom prst="rect">
            <a:avLst/>
          </a:prstGeom>
          <a:noFill/>
          <a:ln>
            <a:noFill/>
          </a:ln>
        </p:spPr>
      </p:pic>
      <p:pic>
        <p:nvPicPr>
          <p:cNvPr id="1175" name="Google Shape;1175;p41"/>
          <p:cNvPicPr preferRelativeResize="0"/>
          <p:nvPr/>
        </p:nvPicPr>
        <p:blipFill rotWithShape="1">
          <a:blip r:embed="rId5">
            <a:alphaModFix/>
          </a:blip>
          <a:srcRect/>
          <a:stretch/>
        </p:blipFill>
        <p:spPr>
          <a:xfrm>
            <a:off x="565475" y="2318138"/>
            <a:ext cx="496500" cy="496500"/>
          </a:xfrm>
          <a:prstGeom prst="rect">
            <a:avLst/>
          </a:prstGeom>
          <a:noFill/>
          <a:ln>
            <a:noFill/>
          </a:ln>
        </p:spPr>
      </p:pic>
      <p:sp>
        <p:nvSpPr>
          <p:cNvPr id="1176" name="Google Shape;1176;p41"/>
          <p:cNvSpPr txBox="1"/>
          <p:nvPr/>
        </p:nvSpPr>
        <p:spPr>
          <a:xfrm>
            <a:off x="1322425" y="2348538"/>
            <a:ext cx="24351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Montserrat"/>
                <a:ea typeface="Montserrat"/>
                <a:cs typeface="Montserrat"/>
                <a:sym typeface="Montserrat"/>
              </a:rPr>
              <a:t>Labelisée en 2021</a:t>
            </a:r>
            <a:endParaRPr sz="1700" b="1" i="0" u="none" strike="noStrike" cap="none">
              <a:solidFill>
                <a:srgbClr val="000000"/>
              </a:solidFill>
              <a:latin typeface="Montserrat"/>
              <a:ea typeface="Montserrat"/>
              <a:cs typeface="Montserrat"/>
              <a:sym typeface="Montserrat"/>
            </a:endParaRPr>
          </a:p>
        </p:txBody>
      </p:sp>
      <p:sp>
        <p:nvSpPr>
          <p:cNvPr id="1177" name="Google Shape;1177;p41"/>
          <p:cNvSpPr txBox="1"/>
          <p:nvPr/>
        </p:nvSpPr>
        <p:spPr>
          <a:xfrm>
            <a:off x="1322425" y="1576688"/>
            <a:ext cx="3112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Montserrat"/>
                <a:ea typeface="Montserrat"/>
                <a:cs typeface="Montserrat"/>
                <a:sym typeface="Montserrat"/>
              </a:rPr>
              <a:t>Fondée en 2020</a:t>
            </a:r>
            <a:endParaRPr sz="1700" b="1" i="0" u="none" strike="noStrike" cap="none">
              <a:solidFill>
                <a:srgbClr val="000000"/>
              </a:solidFill>
              <a:latin typeface="Montserrat"/>
              <a:ea typeface="Montserrat"/>
              <a:cs typeface="Montserrat"/>
              <a:sym typeface="Montserrat"/>
            </a:endParaRPr>
          </a:p>
        </p:txBody>
      </p:sp>
      <p:sp>
        <p:nvSpPr>
          <p:cNvPr id="1178" name="Google Shape;1178;p41"/>
          <p:cNvSpPr txBox="1"/>
          <p:nvPr/>
        </p:nvSpPr>
        <p:spPr>
          <a:xfrm>
            <a:off x="1320450" y="3070238"/>
            <a:ext cx="24351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Montserrat"/>
                <a:ea typeface="Montserrat"/>
                <a:cs typeface="Montserrat"/>
                <a:sym typeface="Montserrat"/>
              </a:rPr>
              <a:t>Sfax, Tunisie</a:t>
            </a:r>
            <a:endParaRPr sz="1700" b="1" i="0" u="none" strike="noStrike" cap="none">
              <a:solidFill>
                <a:srgbClr val="000000"/>
              </a:solidFill>
              <a:latin typeface="Montserrat"/>
              <a:ea typeface="Montserrat"/>
              <a:cs typeface="Montserrat"/>
              <a:sym typeface="Montserrat"/>
            </a:endParaRPr>
          </a:p>
        </p:txBody>
      </p:sp>
      <p:pic>
        <p:nvPicPr>
          <p:cNvPr id="1179" name="Google Shape;1179;p41"/>
          <p:cNvPicPr preferRelativeResize="0"/>
          <p:nvPr/>
        </p:nvPicPr>
        <p:blipFill rotWithShape="1">
          <a:blip r:embed="rId6">
            <a:alphaModFix/>
          </a:blip>
          <a:srcRect l="17676" t="15558" r="23046" b="13169"/>
          <a:stretch/>
        </p:blipFill>
        <p:spPr>
          <a:xfrm>
            <a:off x="607263" y="3045200"/>
            <a:ext cx="412935" cy="496500"/>
          </a:xfrm>
          <a:prstGeom prst="rect">
            <a:avLst/>
          </a:prstGeom>
          <a:noFill/>
          <a:ln>
            <a:noFill/>
          </a:ln>
        </p:spPr>
      </p:pic>
      <p:sp>
        <p:nvSpPr>
          <p:cNvPr id="1180" name="Google Shape;1180;p41"/>
          <p:cNvSpPr/>
          <p:nvPr/>
        </p:nvSpPr>
        <p:spPr>
          <a:xfrm>
            <a:off x="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181" name="Google Shape;1181;p41"/>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182" name="Google Shape;1182;p41"/>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183" name="Google Shape;1183;p41"/>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184" name="Google Shape;1184;p41"/>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185" name="Google Shape;1185;p41"/>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186" name="Google Shape;1186;p41"/>
          <p:cNvSpPr/>
          <p:nvPr/>
        </p:nvSpPr>
        <p:spPr>
          <a:xfrm>
            <a:off x="8785429"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04</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177"/>
                                        </p:tgtEl>
                                        <p:attrNameLst>
                                          <p:attrName>style.visibility</p:attrName>
                                        </p:attrNameLst>
                                      </p:cBhvr>
                                      <p:to>
                                        <p:strVal val="visible"/>
                                      </p:to>
                                    </p:set>
                                    <p:animEffect transition="in" filter="fade">
                                      <p:cBhvr>
                                        <p:cTn id="17" dur="1000"/>
                                        <p:tgtEl>
                                          <p:spTgt spid="117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7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7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77"/>
          <p:cNvSpPr txBox="1"/>
          <p:nvPr/>
        </p:nvSpPr>
        <p:spPr>
          <a:xfrm>
            <a:off x="1012050" y="542300"/>
            <a:ext cx="75120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6D0303"/>
                </a:solidFill>
                <a:latin typeface="Arial"/>
                <a:ea typeface="Arial"/>
                <a:cs typeface="Arial"/>
                <a:sym typeface="Arial"/>
              </a:rPr>
              <a:t>Architecture du modèle SpaCy</a:t>
            </a:r>
            <a:endParaRPr sz="2000" b="1" i="0" u="none" strike="noStrike" cap="none">
              <a:solidFill>
                <a:srgbClr val="6D0303"/>
              </a:solidFill>
              <a:latin typeface="Arial"/>
              <a:ea typeface="Arial"/>
              <a:cs typeface="Arial"/>
              <a:sym typeface="Arial"/>
            </a:endParaRPr>
          </a:p>
        </p:txBody>
      </p:sp>
      <p:sp>
        <p:nvSpPr>
          <p:cNvPr id="2415" name="Google Shape;2415;p77"/>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416" name="Google Shape;2416;p77"/>
          <p:cNvSpPr/>
          <p:nvPr/>
        </p:nvSpPr>
        <p:spPr>
          <a:xfrm>
            <a:off x="2699359"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417" name="Google Shape;2417;p77"/>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418" name="Google Shape;2418;p77"/>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419" name="Google Shape;2419;p77"/>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pic>
        <p:nvPicPr>
          <p:cNvPr id="2420" name="Google Shape;2420;p77"/>
          <p:cNvPicPr preferRelativeResize="0"/>
          <p:nvPr/>
        </p:nvPicPr>
        <p:blipFill>
          <a:blip r:embed="rId3">
            <a:alphaModFix/>
          </a:blip>
          <a:stretch>
            <a:fillRect/>
          </a:stretch>
        </p:blipFill>
        <p:spPr>
          <a:xfrm>
            <a:off x="781838" y="1338263"/>
            <a:ext cx="7972425" cy="2466975"/>
          </a:xfrm>
          <a:prstGeom prst="rect">
            <a:avLst/>
          </a:prstGeom>
          <a:noFill/>
          <a:ln>
            <a:noFill/>
          </a:ln>
        </p:spPr>
      </p:pic>
      <p:sp>
        <p:nvSpPr>
          <p:cNvPr id="2421" name="Google Shape;2421;p77"/>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40</a:t>
            </a:r>
            <a:endParaRPr sz="800" b="1" i="0" u="none" strike="noStrike" cap="none" dirty="0">
              <a:solidFill>
                <a:srgbClr val="FFFFFF"/>
              </a:solidFill>
              <a:latin typeface="Montserrat"/>
              <a:ea typeface="Montserrat"/>
              <a:cs typeface="Montserrat"/>
              <a:sym typeface="Montserrat"/>
            </a:endParaRPr>
          </a:p>
        </p:txBody>
      </p:sp>
      <p:sp>
        <p:nvSpPr>
          <p:cNvPr id="2422" name="Google Shape;2422;p77"/>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a:stCxn id="1843" idx="3"/>
            <a:endCxn id="1839" idx="1"/>
          </p:cNvCxnSpPr>
          <p:nvPr/>
        </p:nvCxnSpPr>
        <p:spPr>
          <a:xfrm>
            <a:off x="3724232" y="3871678"/>
            <a:ext cx="8061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0800"/>
            <a:ext cx="848100" cy="870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Traitement des données</a:t>
            </a:r>
            <a:endParaRPr b="1" dirty="0">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Conception du modèle d’extraction</a:t>
            </a:r>
            <a:endParaRPr b="1" dirty="0">
              <a:solidFill>
                <a:srgbClr val="C00000"/>
              </a:solidFill>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60130" y="19174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p:nvPr/>
        </p:nvCxnSpPr>
        <p:spPr>
          <a:xfrm rot="10800000" flipH="1">
            <a:off x="7044169" y="1923914"/>
            <a:ext cx="468000" cy="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6611360" y="3053824"/>
            <a:ext cx="1289055" cy="1645375"/>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 name="Google Shape;2640;p87">
            <a:extLst>
              <a:ext uri="{FF2B5EF4-FFF2-40B4-BE49-F238E27FC236}">
                <a16:creationId xmlns:a16="http://schemas.microsoft.com/office/drawing/2014/main" id="{649AB935-B169-58C8-80B2-25D7E7DD9243}"/>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DCA9A468-D7BB-E494-F5DA-10DDE33AEC5B}"/>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27C3BDD0-6615-0B03-37A6-8488DAFB3118}"/>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3AB3B6CA-7A85-801D-4A80-1DE5CD27A641}"/>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6" name="Google Shape;2644;p87">
            <a:extLst>
              <a:ext uri="{FF2B5EF4-FFF2-40B4-BE49-F238E27FC236}">
                <a16:creationId xmlns:a16="http://schemas.microsoft.com/office/drawing/2014/main" id="{7264BA96-C482-AF83-0B65-7393BCC32BF2}"/>
              </a:ext>
            </a:extLst>
          </p:cNvPr>
          <p:cNvSpPr/>
          <p:nvPr/>
        </p:nvSpPr>
        <p:spPr>
          <a:xfrm>
            <a:off x="7097965" y="-35200"/>
            <a:ext cx="13176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Démo</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0B9E53D5-BD1E-D419-DAC7-171002B875C7}"/>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2295;p73">
            <a:extLst>
              <a:ext uri="{FF2B5EF4-FFF2-40B4-BE49-F238E27FC236}">
                <a16:creationId xmlns:a16="http://schemas.microsoft.com/office/drawing/2014/main" id="{F7EE22FD-9AEC-6627-7CE2-831F7FB5A0A9}"/>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41</a:t>
            </a:r>
            <a:endParaRPr sz="800" b="1" i="0" u="none" strike="noStrike" cap="none" dirty="0">
              <a:solidFill>
                <a:srgbClr val="FFFFFF"/>
              </a:solidFill>
              <a:latin typeface="Montserrat"/>
              <a:ea typeface="Montserrat"/>
              <a:cs typeface="Montserrat"/>
              <a:sym typeface="Montserrat"/>
            </a:endParaRPr>
          </a:p>
        </p:txBody>
      </p:sp>
      <p:sp>
        <p:nvSpPr>
          <p:cNvPr id="9" name="Google Shape;2296;p73">
            <a:extLst>
              <a:ext uri="{FF2B5EF4-FFF2-40B4-BE49-F238E27FC236}">
                <a16:creationId xmlns:a16="http://schemas.microsoft.com/office/drawing/2014/main" id="{FC7B71FD-DC3D-4BDC-F624-EC0B2208361A}"/>
              </a:ext>
            </a:extLst>
          </p:cNvPr>
          <p:cNvSpPr txBox="1"/>
          <p:nvPr/>
        </p:nvSpPr>
        <p:spPr>
          <a:xfrm>
            <a:off x="6645300" y="4776543"/>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Réalisation et implémentation</a:t>
            </a:r>
            <a:endParaRPr sz="1000" i="0" u="none" strike="noStrike" cap="none" dirty="0">
              <a:solidFill>
                <a:srgbClr val="003867"/>
              </a:solidFill>
              <a:latin typeface="Montserrat"/>
              <a:ea typeface="Montserrat"/>
              <a:cs typeface="Montserrat"/>
              <a:sym typeface="Montserrat"/>
            </a:endParaRPr>
          </a:p>
        </p:txBody>
      </p:sp>
    </p:spTree>
    <p:extLst>
      <p:ext uri="{BB962C8B-B14F-4D97-AF65-F5344CB8AC3E}">
        <p14:creationId xmlns:p14="http://schemas.microsoft.com/office/powerpoint/2010/main" val="10953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79"/>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6D0303"/>
                </a:solidFill>
                <a:latin typeface="Arial"/>
                <a:ea typeface="Arial"/>
                <a:cs typeface="Arial"/>
                <a:sym typeface="Arial"/>
              </a:rPr>
              <a:t>Principe du train</a:t>
            </a:r>
            <a:endParaRPr sz="2000" b="1" i="0" u="none" strike="noStrike" cap="none">
              <a:solidFill>
                <a:srgbClr val="6D0303"/>
              </a:solidFill>
              <a:latin typeface="Arial"/>
              <a:ea typeface="Arial"/>
              <a:cs typeface="Arial"/>
              <a:sym typeface="Arial"/>
            </a:endParaRPr>
          </a:p>
        </p:txBody>
      </p:sp>
      <p:pic>
        <p:nvPicPr>
          <p:cNvPr id="2491" name="Google Shape;2491;p79"/>
          <p:cNvPicPr preferRelativeResize="0"/>
          <p:nvPr/>
        </p:nvPicPr>
        <p:blipFill rotWithShape="1">
          <a:blip r:embed="rId3">
            <a:alphaModFix/>
          </a:blip>
          <a:srcRect/>
          <a:stretch/>
        </p:blipFill>
        <p:spPr>
          <a:xfrm>
            <a:off x="277875" y="1498216"/>
            <a:ext cx="8588249" cy="2147075"/>
          </a:xfrm>
          <a:prstGeom prst="rect">
            <a:avLst/>
          </a:prstGeom>
          <a:noFill/>
          <a:ln>
            <a:noFill/>
          </a:ln>
        </p:spPr>
      </p:pic>
      <p:sp>
        <p:nvSpPr>
          <p:cNvPr id="2492" name="Google Shape;2492;p79"/>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493" name="Google Shape;2493;p79"/>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494" name="Google Shape;2494;p79"/>
          <p:cNvSpPr/>
          <p:nvPr/>
        </p:nvSpPr>
        <p:spPr>
          <a:xfrm>
            <a:off x="4170900"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495" name="Google Shape;2495;p79"/>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496" name="Google Shape;2496;p79"/>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497" name="Google Shape;2497;p79"/>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42</a:t>
            </a:r>
            <a:endParaRPr sz="800" b="1" i="0" u="none" strike="noStrike" cap="none" dirty="0">
              <a:solidFill>
                <a:srgbClr val="FFFFFF"/>
              </a:solidFill>
              <a:latin typeface="Montserrat"/>
              <a:ea typeface="Montserrat"/>
              <a:cs typeface="Montserrat"/>
              <a:sym typeface="Montserrat"/>
            </a:endParaRPr>
          </a:p>
        </p:txBody>
      </p:sp>
      <p:sp>
        <p:nvSpPr>
          <p:cNvPr id="2498" name="Google Shape;2498;p79"/>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80"/>
          <p:cNvSpPr txBox="1"/>
          <p:nvPr/>
        </p:nvSpPr>
        <p:spPr>
          <a:xfrm>
            <a:off x="1012050" y="16091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 sz="2000" b="1" i="0" u="none" strike="noStrike" cap="none" dirty="0">
                <a:solidFill>
                  <a:srgbClr val="6D0303"/>
                </a:solidFill>
                <a:latin typeface="Arial"/>
                <a:ea typeface="Arial"/>
                <a:cs typeface="Arial"/>
                <a:sym typeface="Arial"/>
              </a:rPr>
              <a:t>Comparaison entre les modèles pré entraînées </a:t>
            </a:r>
            <a:endParaRPr sz="2000" b="1" i="0" u="none" strike="noStrike" cap="none" dirty="0">
              <a:solidFill>
                <a:srgbClr val="6D0303"/>
              </a:solidFill>
              <a:latin typeface="Arial"/>
              <a:ea typeface="Arial"/>
              <a:cs typeface="Arial"/>
              <a:sym typeface="Arial"/>
            </a:endParaRPr>
          </a:p>
        </p:txBody>
      </p:sp>
      <p:graphicFrame>
        <p:nvGraphicFramePr>
          <p:cNvPr id="2504" name="Google Shape;2504;p80"/>
          <p:cNvGraphicFramePr/>
          <p:nvPr/>
        </p:nvGraphicFramePr>
        <p:xfrm>
          <a:off x="915050" y="2135250"/>
          <a:ext cx="7313900" cy="2495400"/>
        </p:xfrm>
        <a:graphic>
          <a:graphicData uri="http://schemas.openxmlformats.org/drawingml/2006/table">
            <a:tbl>
              <a:tblPr>
                <a:noFill/>
                <a:tableStyleId>{76359184-00F5-4D55-B772-5EEE361D35F6}</a:tableStyleId>
              </a:tblPr>
              <a:tblGrid>
                <a:gridCol w="1786125">
                  <a:extLst>
                    <a:ext uri="{9D8B030D-6E8A-4147-A177-3AD203B41FA5}">
                      <a16:colId xmlns:a16="http://schemas.microsoft.com/office/drawing/2014/main" val="20000"/>
                    </a:ext>
                  </a:extLst>
                </a:gridCol>
                <a:gridCol w="1870825">
                  <a:extLst>
                    <a:ext uri="{9D8B030D-6E8A-4147-A177-3AD203B41FA5}">
                      <a16:colId xmlns:a16="http://schemas.microsoft.com/office/drawing/2014/main" val="20001"/>
                    </a:ext>
                  </a:extLst>
                </a:gridCol>
                <a:gridCol w="1828475">
                  <a:extLst>
                    <a:ext uri="{9D8B030D-6E8A-4147-A177-3AD203B41FA5}">
                      <a16:colId xmlns:a16="http://schemas.microsoft.com/office/drawing/2014/main" val="20002"/>
                    </a:ext>
                  </a:extLst>
                </a:gridCol>
                <a:gridCol w="1828475">
                  <a:extLst>
                    <a:ext uri="{9D8B030D-6E8A-4147-A177-3AD203B41FA5}">
                      <a16:colId xmlns:a16="http://schemas.microsoft.com/office/drawing/2014/main" val="20003"/>
                    </a:ext>
                  </a:extLst>
                </a:gridCol>
              </a:tblGrid>
              <a:tr h="251100">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Modèle</a:t>
                      </a:r>
                      <a:endParaRPr sz="1000" b="1" u="none" strike="noStrike" cap="none">
                        <a:solidFill>
                          <a:srgbClr val="380093"/>
                        </a:solidFill>
                        <a:latin typeface="Montserrat"/>
                        <a:ea typeface="Montserrat"/>
                        <a:cs typeface="Montserrat"/>
                        <a:sym typeface="Montserrat"/>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000" b="1" u="none" strike="noStrike" cap="none">
                          <a:solidFill>
                            <a:srgbClr val="380093"/>
                          </a:solidFill>
                          <a:latin typeface="Montserrat"/>
                          <a:ea typeface="Montserrat"/>
                          <a:cs typeface="Montserrat"/>
                          <a:sym typeface="Montserrat"/>
                        </a:rPr>
                        <a:t>xx_ent_wiki_smi</a:t>
                      </a:r>
                      <a:endParaRPr sz="1000" b="1" u="none" strike="noStrike" cap="none">
                        <a:solidFill>
                          <a:srgbClr val="380093"/>
                        </a:solidFill>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000" b="1" u="none" strike="noStrike" cap="none">
                          <a:solidFill>
                            <a:srgbClr val="380093"/>
                          </a:solidFill>
                          <a:latin typeface="Montserrat"/>
                          <a:ea typeface="Montserrat"/>
                          <a:cs typeface="Montserrat"/>
                          <a:sym typeface="Montserrat"/>
                        </a:rPr>
                        <a:t>EN_CORE_WEB_LG</a:t>
                      </a:r>
                      <a:endParaRPr sz="10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000" b="1" u="none" strike="noStrike" cap="none">
                          <a:solidFill>
                            <a:srgbClr val="380093"/>
                          </a:solidFill>
                          <a:latin typeface="Montserrat"/>
                          <a:ea typeface="Montserrat"/>
                          <a:cs typeface="Montserrat"/>
                          <a:sym typeface="Montserrat"/>
                        </a:rPr>
                        <a:t>FR_CORE_NEWS_LG</a:t>
                      </a:r>
                      <a:endParaRPr sz="10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Données</a:t>
                      </a:r>
                      <a:endParaRPr sz="10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560</a:t>
                      </a:r>
                      <a:r>
                        <a:rPr lang="en" sz="1000" b="1" u="none" strike="noStrike" cap="none"/>
                        <a:t> CVs</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 sz="1000" b="1"/>
                        <a:t>560 CVs</a:t>
                      </a:r>
                      <a:endParaRPr sz="10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 sz="1000" b="1"/>
                        <a:t>560 CVs</a:t>
                      </a:r>
                      <a:endParaRPr sz="10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Batch size</a:t>
                      </a:r>
                      <a:endParaRPr sz="1000"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u="none" strike="noStrike" cap="none"/>
                        <a:t>16</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u="none" strike="noStrike" cap="none"/>
                        <a:t>16</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u="none" strike="noStrike" cap="none"/>
                        <a:t>16</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Epochs</a:t>
                      </a:r>
                      <a:endParaRPr sz="1000" b="1" u="none" strike="noStrike" cap="none">
                        <a:solidFill>
                          <a:srgbClr val="380093"/>
                        </a:solidFill>
                        <a:latin typeface="Montserrat"/>
                        <a:ea typeface="Montserrat"/>
                        <a:cs typeface="Montserrat"/>
                        <a:sym typeface="Montserrat"/>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1000</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 sz="1000" b="1"/>
                        <a:t>1000</a:t>
                      </a:r>
                      <a:endParaRPr sz="10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 sz="1000" b="1"/>
                        <a:t>1000</a:t>
                      </a:r>
                      <a:endParaRPr sz="10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F1 Score</a:t>
                      </a:r>
                      <a:endParaRPr sz="1000" b="1" u="none" strike="noStrike" cap="none">
                        <a:solidFill>
                          <a:srgbClr val="380093"/>
                        </a:solidFill>
                        <a:latin typeface="Montserrat"/>
                        <a:ea typeface="Montserrat"/>
                        <a:cs typeface="Montserrat"/>
                        <a:sym typeface="Montserrat"/>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70</a:t>
                      </a:r>
                      <a:r>
                        <a:rPr lang="en" sz="1000" b="1" u="none" strike="noStrike" cap="none"/>
                        <a:t>%</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47</a:t>
                      </a:r>
                      <a:r>
                        <a:rPr lang="en" sz="1000" b="1" u="none" strike="noStrike" cap="none"/>
                        <a:t>%</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u="none" strike="noStrike" cap="none"/>
                        <a:t>50%</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u="none" strike="noStrike" cap="none">
                          <a:solidFill>
                            <a:srgbClr val="380093"/>
                          </a:solidFill>
                          <a:latin typeface="Montserrat"/>
                          <a:ea typeface="Montserrat"/>
                          <a:cs typeface="Montserrat"/>
                          <a:sym typeface="Montserrat"/>
                        </a:rPr>
                        <a:t>L</a:t>
                      </a:r>
                      <a:r>
                        <a:rPr lang="en" sz="1000" b="1">
                          <a:solidFill>
                            <a:srgbClr val="380093"/>
                          </a:solidFill>
                          <a:latin typeface="Montserrat"/>
                          <a:ea typeface="Montserrat"/>
                          <a:cs typeface="Montserrat"/>
                          <a:sym typeface="Montserrat"/>
                        </a:rPr>
                        <a:t>oss</a:t>
                      </a:r>
                      <a:r>
                        <a:rPr lang="en" sz="1000" b="1" u="none" strike="noStrike" cap="none">
                          <a:solidFill>
                            <a:srgbClr val="380093"/>
                          </a:solidFill>
                          <a:latin typeface="Montserrat"/>
                          <a:ea typeface="Montserrat"/>
                          <a:cs typeface="Montserrat"/>
                          <a:sym typeface="Montserrat"/>
                        </a:rPr>
                        <a:t> NER</a:t>
                      </a:r>
                      <a:endParaRPr sz="1000" b="1" u="none" strike="noStrike" cap="none">
                        <a:solidFill>
                          <a:srgbClr val="380093"/>
                        </a:solidFill>
                        <a:latin typeface="Montserrat"/>
                        <a:ea typeface="Montserrat"/>
                        <a:cs typeface="Montserrat"/>
                        <a:sym typeface="Montserrat"/>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48</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144</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120</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0025">
                <a:tc>
                  <a:txBody>
                    <a:bodyPr/>
                    <a:lstStyle/>
                    <a:p>
                      <a:pPr marL="0" marR="0" lvl="0" indent="0" algn="ctr" rtl="0">
                        <a:lnSpc>
                          <a:spcPct val="100000"/>
                        </a:lnSpc>
                        <a:spcBef>
                          <a:spcPts val="0"/>
                        </a:spcBef>
                        <a:spcAft>
                          <a:spcPts val="0"/>
                        </a:spcAft>
                        <a:buClr>
                          <a:srgbClr val="000000"/>
                        </a:buClr>
                        <a:buSzPts val="1500"/>
                        <a:buFont typeface="Arial"/>
                        <a:buNone/>
                      </a:pPr>
                      <a:r>
                        <a:rPr lang="en" sz="1000" b="1">
                          <a:solidFill>
                            <a:srgbClr val="380093"/>
                          </a:solidFill>
                          <a:latin typeface="Montserrat"/>
                          <a:ea typeface="Montserrat"/>
                          <a:cs typeface="Montserrat"/>
                          <a:sym typeface="Montserrat"/>
                        </a:rPr>
                        <a:t>Mémoire occupée</a:t>
                      </a:r>
                      <a:endParaRPr sz="1000" b="1" u="none" strike="noStrike" cap="none">
                        <a:solidFill>
                          <a:srgbClr val="380093"/>
                        </a:solidFill>
                        <a:latin typeface="Montserrat"/>
                        <a:ea typeface="Montserrat"/>
                        <a:cs typeface="Montserrat"/>
                        <a:sym typeface="Montserrat"/>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4</a:t>
                      </a:r>
                      <a:r>
                        <a:rPr lang="en" sz="1000" b="1" u="none" strike="noStrike" cap="none"/>
                        <a:t> MB</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49</a:t>
                      </a:r>
                      <a:r>
                        <a:rPr lang="en" sz="1000" b="1" u="none" strike="noStrike" cap="none"/>
                        <a:t> MB</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000" b="1"/>
                        <a:t>38</a:t>
                      </a:r>
                      <a:r>
                        <a:rPr lang="en" sz="1000" b="1" u="none" strike="noStrike" cap="none"/>
                        <a:t> MB</a:t>
                      </a:r>
                      <a:endParaRPr sz="1000" b="1" u="none" strike="noStrike" cap="none"/>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505" name="Google Shape;2505;p80"/>
          <p:cNvSpPr/>
          <p:nvPr/>
        </p:nvSpPr>
        <p:spPr>
          <a:xfrm>
            <a:off x="2720100" y="2174000"/>
            <a:ext cx="1851900" cy="2456700"/>
          </a:xfrm>
          <a:prstGeom prst="rect">
            <a:avLst/>
          </a:prstGeom>
          <a:noFill/>
          <a:ln w="762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80"/>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507" name="Google Shape;2507;p80"/>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508" name="Google Shape;2508;p80"/>
          <p:cNvSpPr/>
          <p:nvPr/>
        </p:nvSpPr>
        <p:spPr>
          <a:xfrm>
            <a:off x="4170900"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509" name="Google Shape;2509;p80"/>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510" name="Google Shape;2510;p80"/>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511" name="Google Shape;2511;p80"/>
          <p:cNvSpPr txBox="1"/>
          <p:nvPr/>
        </p:nvSpPr>
        <p:spPr>
          <a:xfrm>
            <a:off x="1012050" y="502075"/>
            <a:ext cx="7119900" cy="40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6D0303"/>
                </a:solidFill>
                <a:latin typeface="Arial"/>
                <a:ea typeface="Arial"/>
                <a:cs typeface="Arial"/>
                <a:sym typeface="Arial"/>
              </a:rPr>
              <a:t>Modèles pré entraînées </a:t>
            </a:r>
            <a:endParaRPr sz="2000" b="1" i="0" u="none" strike="noStrike" cap="none">
              <a:solidFill>
                <a:srgbClr val="6D0303"/>
              </a:solidFill>
              <a:latin typeface="Arial"/>
              <a:ea typeface="Arial"/>
              <a:cs typeface="Arial"/>
              <a:sym typeface="Arial"/>
            </a:endParaRPr>
          </a:p>
        </p:txBody>
      </p:sp>
      <p:sp>
        <p:nvSpPr>
          <p:cNvPr id="2512" name="Google Shape;2512;p80"/>
          <p:cNvSpPr txBox="1"/>
          <p:nvPr/>
        </p:nvSpPr>
        <p:spPr>
          <a:xfrm>
            <a:off x="6380625" y="965000"/>
            <a:ext cx="23241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1500" b="1" i="0" u="none" strike="noStrike" cap="none">
                <a:solidFill>
                  <a:srgbClr val="380093"/>
                </a:solidFill>
                <a:latin typeface="Montserrat"/>
                <a:ea typeface="Montserrat"/>
                <a:cs typeface="Montserrat"/>
                <a:sym typeface="Montserrat"/>
              </a:rPr>
              <a:t>FR_CORE_NEWS_LG</a:t>
            </a:r>
            <a:endParaRPr sz="1500" b="0" i="0" u="none" strike="noStrike" cap="none">
              <a:solidFill>
                <a:srgbClr val="000000"/>
              </a:solidFill>
              <a:latin typeface="Arial"/>
              <a:ea typeface="Arial"/>
              <a:cs typeface="Arial"/>
              <a:sym typeface="Arial"/>
            </a:endParaRPr>
          </a:p>
        </p:txBody>
      </p:sp>
      <p:sp>
        <p:nvSpPr>
          <p:cNvPr id="2513" name="Google Shape;2513;p80"/>
          <p:cNvSpPr txBox="1"/>
          <p:nvPr/>
        </p:nvSpPr>
        <p:spPr>
          <a:xfrm>
            <a:off x="3333425" y="965000"/>
            <a:ext cx="22020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1500" b="1" i="0" u="none" strike="noStrike" cap="none">
                <a:solidFill>
                  <a:srgbClr val="380093"/>
                </a:solidFill>
                <a:latin typeface="Montserrat"/>
                <a:ea typeface="Montserrat"/>
                <a:cs typeface="Montserrat"/>
                <a:sym typeface="Montserrat"/>
              </a:rPr>
              <a:t>EN_CORE_WEB_LG</a:t>
            </a:r>
            <a:endParaRPr sz="1500" b="0" i="0" u="none" strike="noStrike" cap="none">
              <a:solidFill>
                <a:srgbClr val="000000"/>
              </a:solidFill>
              <a:latin typeface="Arial"/>
              <a:ea typeface="Arial"/>
              <a:cs typeface="Arial"/>
              <a:sym typeface="Arial"/>
            </a:endParaRPr>
          </a:p>
        </p:txBody>
      </p:sp>
      <p:sp>
        <p:nvSpPr>
          <p:cNvPr id="2514" name="Google Shape;2514;p80"/>
          <p:cNvSpPr txBox="1"/>
          <p:nvPr/>
        </p:nvSpPr>
        <p:spPr>
          <a:xfrm>
            <a:off x="636325" y="965000"/>
            <a:ext cx="18519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1500" b="1" i="0" u="none" strike="noStrike" cap="none">
                <a:solidFill>
                  <a:srgbClr val="380093"/>
                </a:solidFill>
                <a:latin typeface="Montserrat"/>
                <a:ea typeface="Montserrat"/>
                <a:cs typeface="Montserrat"/>
                <a:sym typeface="Montserrat"/>
              </a:rPr>
              <a:t>xx_ent_wiki_smi</a:t>
            </a:r>
            <a:endParaRPr sz="1500" b="1" i="0" u="none" strike="noStrike" cap="none">
              <a:solidFill>
                <a:srgbClr val="380093"/>
              </a:solidFill>
              <a:latin typeface="Arial"/>
              <a:ea typeface="Arial"/>
              <a:cs typeface="Arial"/>
              <a:sym typeface="Arial"/>
            </a:endParaRPr>
          </a:p>
        </p:txBody>
      </p:sp>
      <p:sp>
        <p:nvSpPr>
          <p:cNvPr id="2515" name="Google Shape;2515;p80"/>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43</a:t>
            </a:r>
            <a:endParaRPr sz="800" b="1" i="0" u="none" strike="noStrike" cap="none" dirty="0">
              <a:solidFill>
                <a:srgbClr val="FFFFFF"/>
              </a:solidFill>
              <a:latin typeface="Montserrat"/>
              <a:ea typeface="Montserrat"/>
              <a:cs typeface="Montserrat"/>
              <a:sym typeface="Montserrat"/>
            </a:endParaRPr>
          </a:p>
        </p:txBody>
      </p:sp>
      <p:sp>
        <p:nvSpPr>
          <p:cNvPr id="2516" name="Google Shape;2516;p80"/>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82"/>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a:solidFill>
                  <a:srgbClr val="781F1F"/>
                </a:solidFill>
              </a:rPr>
              <a:t>Métriques</a:t>
            </a:r>
            <a:r>
              <a:rPr lang="en" sz="2000" b="1" i="0" u="none" strike="noStrike" cap="none">
                <a:solidFill>
                  <a:srgbClr val="781F1F"/>
                </a:solidFill>
                <a:latin typeface="Arial"/>
                <a:ea typeface="Arial"/>
                <a:cs typeface="Arial"/>
                <a:sym typeface="Arial"/>
              </a:rPr>
              <a:t> obtenues</a:t>
            </a:r>
            <a:endParaRPr sz="2000" b="1" i="0" u="none" strike="noStrike" cap="none">
              <a:solidFill>
                <a:srgbClr val="781F1F"/>
              </a:solidFill>
              <a:latin typeface="Arial"/>
              <a:ea typeface="Arial"/>
              <a:cs typeface="Arial"/>
              <a:sym typeface="Arial"/>
            </a:endParaRPr>
          </a:p>
        </p:txBody>
      </p:sp>
      <p:sp>
        <p:nvSpPr>
          <p:cNvPr id="2584" name="Google Shape;2584;p82"/>
          <p:cNvSpPr txBox="1"/>
          <p:nvPr/>
        </p:nvSpPr>
        <p:spPr>
          <a:xfrm>
            <a:off x="1000438" y="4125775"/>
            <a:ext cx="2975400" cy="4239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sz="1500" b="1"/>
              <a:t>Courbe de la précision </a:t>
            </a:r>
            <a:endParaRPr sz="1500" b="1" i="0" u="none" strike="noStrike" cap="none">
              <a:latin typeface="Arial"/>
              <a:ea typeface="Arial"/>
              <a:cs typeface="Arial"/>
              <a:sym typeface="Arial"/>
            </a:endParaRPr>
          </a:p>
        </p:txBody>
      </p:sp>
      <p:pic>
        <p:nvPicPr>
          <p:cNvPr id="2585" name="Google Shape;2585;p82"/>
          <p:cNvPicPr preferRelativeResize="0"/>
          <p:nvPr/>
        </p:nvPicPr>
        <p:blipFill rotWithShape="1">
          <a:blip r:embed="rId3">
            <a:alphaModFix/>
          </a:blip>
          <a:srcRect/>
          <a:stretch/>
        </p:blipFill>
        <p:spPr>
          <a:xfrm>
            <a:off x="655821" y="1259900"/>
            <a:ext cx="3664625" cy="2865875"/>
          </a:xfrm>
          <a:prstGeom prst="rect">
            <a:avLst/>
          </a:prstGeom>
          <a:noFill/>
          <a:ln>
            <a:noFill/>
          </a:ln>
        </p:spPr>
      </p:pic>
      <p:sp>
        <p:nvSpPr>
          <p:cNvPr id="2586" name="Google Shape;2586;p82"/>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587" name="Google Shape;2587;p82"/>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588" name="Google Shape;2588;p82"/>
          <p:cNvSpPr/>
          <p:nvPr/>
        </p:nvSpPr>
        <p:spPr>
          <a:xfrm>
            <a:off x="4170900"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589" name="Google Shape;2589;p82"/>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590" name="Google Shape;2590;p82"/>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591" name="Google Shape;2591;p82"/>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44</a:t>
            </a:r>
            <a:endParaRPr sz="800" b="1" i="0" u="none" strike="noStrike" cap="none" dirty="0">
              <a:solidFill>
                <a:srgbClr val="FFFFFF"/>
              </a:solidFill>
              <a:latin typeface="Montserrat"/>
              <a:ea typeface="Montserrat"/>
              <a:cs typeface="Montserrat"/>
              <a:sym typeface="Montserrat"/>
            </a:endParaRPr>
          </a:p>
        </p:txBody>
      </p:sp>
      <p:sp>
        <p:nvSpPr>
          <p:cNvPr id="2592" name="Google Shape;2592;p82"/>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pic>
        <p:nvPicPr>
          <p:cNvPr id="2593" name="Google Shape;2593;p82"/>
          <p:cNvPicPr preferRelativeResize="0"/>
          <p:nvPr/>
        </p:nvPicPr>
        <p:blipFill rotWithShape="1">
          <a:blip r:embed="rId4">
            <a:alphaModFix/>
          </a:blip>
          <a:srcRect/>
          <a:stretch/>
        </p:blipFill>
        <p:spPr>
          <a:xfrm>
            <a:off x="4585050" y="1336100"/>
            <a:ext cx="3979326" cy="2613650"/>
          </a:xfrm>
          <a:prstGeom prst="rect">
            <a:avLst/>
          </a:prstGeom>
          <a:noFill/>
          <a:ln>
            <a:noFill/>
          </a:ln>
        </p:spPr>
      </p:pic>
      <p:sp>
        <p:nvSpPr>
          <p:cNvPr id="2594" name="Google Shape;2594;p82"/>
          <p:cNvSpPr txBox="1"/>
          <p:nvPr/>
        </p:nvSpPr>
        <p:spPr>
          <a:xfrm>
            <a:off x="5455613" y="4126075"/>
            <a:ext cx="2975400" cy="4239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sz="1500" b="1"/>
              <a:t>Courbe de la perte  </a:t>
            </a:r>
            <a:endParaRPr sz="1500" b="1" i="0" u="none" strike="noStrike" cap="none">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83"/>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781F1F"/>
                </a:solidFill>
                <a:latin typeface="Arial"/>
                <a:ea typeface="Arial"/>
                <a:cs typeface="Arial"/>
                <a:sym typeface="Arial"/>
              </a:rPr>
              <a:t>Résultat de l’extraction</a:t>
            </a:r>
            <a:endParaRPr sz="2000" b="1" i="0" u="none" strike="noStrike" cap="none">
              <a:solidFill>
                <a:srgbClr val="781F1F"/>
              </a:solidFill>
              <a:latin typeface="Arial"/>
              <a:ea typeface="Arial"/>
              <a:cs typeface="Arial"/>
              <a:sym typeface="Arial"/>
            </a:endParaRPr>
          </a:p>
        </p:txBody>
      </p:sp>
      <p:pic>
        <p:nvPicPr>
          <p:cNvPr id="2600" name="Google Shape;2600;p83"/>
          <p:cNvPicPr preferRelativeResize="0"/>
          <p:nvPr/>
        </p:nvPicPr>
        <p:blipFill rotWithShape="1">
          <a:blip r:embed="rId3">
            <a:alphaModFix/>
          </a:blip>
          <a:srcRect r="58081"/>
          <a:stretch/>
        </p:blipFill>
        <p:spPr>
          <a:xfrm>
            <a:off x="1347499" y="1329300"/>
            <a:ext cx="2465175" cy="3489600"/>
          </a:xfrm>
          <a:prstGeom prst="rect">
            <a:avLst/>
          </a:prstGeom>
          <a:noFill/>
          <a:ln>
            <a:noFill/>
          </a:ln>
        </p:spPr>
      </p:pic>
      <p:sp>
        <p:nvSpPr>
          <p:cNvPr id="2601" name="Google Shape;2601;p83"/>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602" name="Google Shape;2602;p83"/>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603" name="Google Shape;2603;p83"/>
          <p:cNvSpPr/>
          <p:nvPr/>
        </p:nvSpPr>
        <p:spPr>
          <a:xfrm>
            <a:off x="4170900"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604" name="Google Shape;2604;p83"/>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605" name="Google Shape;2605;p83"/>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pic>
        <p:nvPicPr>
          <p:cNvPr id="2606" name="Google Shape;2606;p83"/>
          <p:cNvPicPr preferRelativeResize="0"/>
          <p:nvPr/>
        </p:nvPicPr>
        <p:blipFill rotWithShape="1">
          <a:blip r:embed="rId3">
            <a:alphaModFix/>
          </a:blip>
          <a:srcRect l="51811"/>
          <a:stretch/>
        </p:blipFill>
        <p:spPr>
          <a:xfrm>
            <a:off x="4962525" y="1329300"/>
            <a:ext cx="2833975" cy="3489600"/>
          </a:xfrm>
          <a:prstGeom prst="rect">
            <a:avLst/>
          </a:prstGeom>
          <a:noFill/>
          <a:ln>
            <a:noFill/>
          </a:ln>
        </p:spPr>
      </p:pic>
      <p:sp>
        <p:nvSpPr>
          <p:cNvPr id="2607" name="Google Shape;2607;p83"/>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45</a:t>
            </a:r>
            <a:endParaRPr sz="800" b="1" i="0" u="none" strike="noStrike" cap="none" dirty="0">
              <a:solidFill>
                <a:srgbClr val="FFFFFF"/>
              </a:solidFill>
              <a:latin typeface="Montserrat"/>
              <a:ea typeface="Montserrat"/>
              <a:cs typeface="Montserrat"/>
              <a:sym typeface="Montserrat"/>
            </a:endParaRPr>
          </a:p>
        </p:txBody>
      </p:sp>
      <p:sp>
        <p:nvSpPr>
          <p:cNvPr id="2608" name="Google Shape;2608;p83"/>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6" name="Google Shape;1836;p58"/>
          <p:cNvSpPr/>
          <p:nvPr/>
        </p:nvSpPr>
        <p:spPr>
          <a:xfrm>
            <a:off x="6610116" y="34361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txBox="1"/>
          <p:nvPr/>
        </p:nvSpPr>
        <p:spPr>
          <a:xfrm>
            <a:off x="6669894" y="30551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Entrainement </a:t>
            </a:r>
            <a:endParaRPr sz="1000" b="1"/>
          </a:p>
          <a:p>
            <a:pPr marL="0" lvl="0" indent="0" algn="ctr" rtl="0">
              <a:spcBef>
                <a:spcPts val="0"/>
              </a:spcBef>
              <a:spcAft>
                <a:spcPts val="0"/>
              </a:spcAft>
              <a:buNone/>
            </a:pPr>
            <a:r>
              <a:rPr lang="en" sz="1000" b="1"/>
              <a:t>Du modèle </a:t>
            </a:r>
            <a:endParaRPr sz="1000" b="1"/>
          </a:p>
        </p:txBody>
      </p:sp>
      <p:pic>
        <p:nvPicPr>
          <p:cNvPr id="1838" name="Google Shape;1838;p58"/>
          <p:cNvPicPr preferRelativeResize="0"/>
          <p:nvPr/>
        </p:nvPicPr>
        <p:blipFill>
          <a:blip r:embed="rId3">
            <a:alphaModFix/>
          </a:blip>
          <a:stretch>
            <a:fillRect/>
          </a:stretch>
        </p:blipFill>
        <p:spPr>
          <a:xfrm>
            <a:off x="6806675" y="3493941"/>
            <a:ext cx="880355" cy="768434"/>
          </a:xfrm>
          <a:prstGeom prst="rect">
            <a:avLst/>
          </a:prstGeom>
          <a:noFill/>
          <a:ln>
            <a:noFill/>
          </a:ln>
        </p:spPr>
      </p:pic>
      <p:sp>
        <p:nvSpPr>
          <p:cNvPr id="1839" name="Google Shape;1839;p58"/>
          <p:cNvSpPr/>
          <p:nvPr/>
        </p:nvSpPr>
        <p:spPr>
          <a:xfrm>
            <a:off x="4530425"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txBox="1"/>
          <p:nvPr/>
        </p:nvSpPr>
        <p:spPr>
          <a:xfrm>
            <a:off x="4585548" y="3031361"/>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Test </a:t>
            </a:r>
            <a:endParaRPr sz="1000" b="1"/>
          </a:p>
          <a:p>
            <a:pPr marL="0" lvl="0" indent="0" algn="ctr" rtl="0">
              <a:spcBef>
                <a:spcPts val="0"/>
              </a:spcBef>
              <a:spcAft>
                <a:spcPts val="0"/>
              </a:spcAft>
              <a:buNone/>
            </a:pPr>
            <a:r>
              <a:rPr lang="en" sz="1000" b="1"/>
              <a:t>Du modèle</a:t>
            </a:r>
            <a:endParaRPr sz="1000" b="1"/>
          </a:p>
        </p:txBody>
      </p:sp>
      <p:sp>
        <p:nvSpPr>
          <p:cNvPr id="1841" name="Google Shape;1841;p58"/>
          <p:cNvSpPr/>
          <p:nvPr/>
        </p:nvSpPr>
        <p:spPr>
          <a:xfrm>
            <a:off x="2505856" y="3427151"/>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txBox="1"/>
          <p:nvPr/>
        </p:nvSpPr>
        <p:spPr>
          <a:xfrm>
            <a:off x="2560979" y="3031361"/>
            <a:ext cx="116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Déploiement</a:t>
            </a:r>
            <a:endParaRPr sz="1000" b="1"/>
          </a:p>
        </p:txBody>
      </p:sp>
      <p:pic>
        <p:nvPicPr>
          <p:cNvPr id="1843" name="Google Shape;1843;p58"/>
          <p:cNvPicPr preferRelativeResize="0"/>
          <p:nvPr/>
        </p:nvPicPr>
        <p:blipFill>
          <a:blip r:embed="rId4">
            <a:alphaModFix/>
          </a:blip>
          <a:stretch>
            <a:fillRect/>
          </a:stretch>
        </p:blipFill>
        <p:spPr>
          <a:xfrm>
            <a:off x="2729411" y="3499053"/>
            <a:ext cx="994821" cy="745251"/>
          </a:xfrm>
          <a:prstGeom prst="rect">
            <a:avLst/>
          </a:prstGeom>
          <a:noFill/>
          <a:ln>
            <a:noFill/>
          </a:ln>
        </p:spPr>
      </p:pic>
      <p:pic>
        <p:nvPicPr>
          <p:cNvPr id="1844" name="Google Shape;1844;p58"/>
          <p:cNvPicPr preferRelativeResize="0"/>
          <p:nvPr/>
        </p:nvPicPr>
        <p:blipFill>
          <a:blip r:embed="rId5">
            <a:alphaModFix/>
          </a:blip>
          <a:stretch>
            <a:fillRect/>
          </a:stretch>
        </p:blipFill>
        <p:spPr>
          <a:xfrm>
            <a:off x="4772993" y="3493954"/>
            <a:ext cx="843461" cy="768421"/>
          </a:xfrm>
          <a:prstGeom prst="rect">
            <a:avLst/>
          </a:prstGeom>
          <a:noFill/>
          <a:ln>
            <a:noFill/>
          </a:ln>
        </p:spPr>
      </p:pic>
      <p:cxnSp>
        <p:nvCxnSpPr>
          <p:cNvPr id="1845" name="Google Shape;1845;p58"/>
          <p:cNvCxnSpPr>
            <a:stCxn id="1839" idx="3"/>
            <a:endCxn id="1836" idx="1"/>
          </p:cNvCxnSpPr>
          <p:nvPr/>
        </p:nvCxnSpPr>
        <p:spPr>
          <a:xfrm>
            <a:off x="5803625" y="3871601"/>
            <a:ext cx="806400" cy="9000"/>
          </a:xfrm>
          <a:prstGeom prst="straightConnector1">
            <a:avLst/>
          </a:prstGeom>
          <a:noFill/>
          <a:ln w="28575" cap="flat" cmpd="sng">
            <a:solidFill>
              <a:srgbClr val="212121"/>
            </a:solidFill>
            <a:prstDash val="solid"/>
            <a:round/>
            <a:headEnd type="triangle" w="med" len="med"/>
            <a:tailEnd type="none" w="med" len="med"/>
          </a:ln>
        </p:spPr>
      </p:cxnSp>
      <p:cxnSp>
        <p:nvCxnSpPr>
          <p:cNvPr id="1846" name="Google Shape;1846;p58"/>
          <p:cNvCxnSpPr/>
          <p:nvPr/>
        </p:nvCxnSpPr>
        <p:spPr>
          <a:xfrm>
            <a:off x="3758099" y="3871678"/>
            <a:ext cx="756000" cy="0"/>
          </a:xfrm>
          <a:prstGeom prst="straightConnector1">
            <a:avLst/>
          </a:prstGeom>
          <a:noFill/>
          <a:ln w="28575" cap="flat" cmpd="sng">
            <a:solidFill>
              <a:srgbClr val="212121"/>
            </a:solidFill>
            <a:prstDash val="solid"/>
            <a:round/>
            <a:headEnd type="triangle" w="med" len="med"/>
            <a:tailEnd type="none" w="med" len="med"/>
          </a:ln>
        </p:spPr>
      </p:cxnSp>
      <p:sp>
        <p:nvSpPr>
          <p:cNvPr id="1847" name="Google Shape;1847;p58"/>
          <p:cNvSpPr txBox="1"/>
          <p:nvPr/>
        </p:nvSpPr>
        <p:spPr>
          <a:xfrm>
            <a:off x="5679124" y="3491311"/>
            <a:ext cx="10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entraîné</a:t>
            </a:r>
            <a:endParaRPr sz="700" b="1"/>
          </a:p>
          <a:p>
            <a:pPr marL="0" lvl="0" indent="0" algn="ctr" rtl="0">
              <a:spcBef>
                <a:spcPts val="0"/>
              </a:spcBef>
              <a:spcAft>
                <a:spcPts val="0"/>
              </a:spcAft>
              <a:buNone/>
            </a:pPr>
            <a:r>
              <a:rPr lang="en" sz="700" b="1"/>
              <a:t> et sauvegardé</a:t>
            </a:r>
            <a:endParaRPr sz="700">
              <a:latin typeface="Montserrat"/>
              <a:ea typeface="Montserrat"/>
              <a:cs typeface="Montserrat"/>
              <a:sym typeface="Montserrat"/>
            </a:endParaRPr>
          </a:p>
        </p:txBody>
      </p:sp>
      <p:sp>
        <p:nvSpPr>
          <p:cNvPr id="1848" name="Google Shape;1848;p58"/>
          <p:cNvSpPr txBox="1"/>
          <p:nvPr/>
        </p:nvSpPr>
        <p:spPr>
          <a:xfrm>
            <a:off x="3645477" y="3587135"/>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testé</a:t>
            </a:r>
            <a:endParaRPr sz="700">
              <a:latin typeface="Montserrat"/>
              <a:ea typeface="Montserrat"/>
              <a:cs typeface="Montserrat"/>
              <a:sym typeface="Montserrat"/>
            </a:endParaRPr>
          </a:p>
        </p:txBody>
      </p:sp>
      <p:cxnSp>
        <p:nvCxnSpPr>
          <p:cNvPr id="1849" name="Google Shape;1849;p58"/>
          <p:cNvCxnSpPr/>
          <p:nvPr/>
        </p:nvCxnSpPr>
        <p:spPr>
          <a:xfrm rot="10800000" flipH="1">
            <a:off x="1626646" y="3909500"/>
            <a:ext cx="848100" cy="0"/>
          </a:xfrm>
          <a:prstGeom prst="straightConnector1">
            <a:avLst/>
          </a:prstGeom>
          <a:noFill/>
          <a:ln w="28575" cap="flat" cmpd="sng">
            <a:solidFill>
              <a:srgbClr val="212121"/>
            </a:solidFill>
            <a:prstDash val="solid"/>
            <a:round/>
            <a:headEnd type="triangle" w="med" len="med"/>
            <a:tailEnd type="none" w="med" len="med"/>
          </a:ln>
        </p:spPr>
      </p:cxnSp>
      <p:sp>
        <p:nvSpPr>
          <p:cNvPr id="1850" name="Google Shape;1850;p58"/>
          <p:cNvSpPr txBox="1"/>
          <p:nvPr/>
        </p:nvSpPr>
        <p:spPr>
          <a:xfrm>
            <a:off x="1426669" y="3427150"/>
            <a:ext cx="107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Modèle déployé vers l’interface WEB</a:t>
            </a:r>
            <a:endParaRPr sz="700">
              <a:latin typeface="Montserrat"/>
              <a:ea typeface="Montserrat"/>
              <a:cs typeface="Montserrat"/>
              <a:sym typeface="Montserrat"/>
            </a:endParaRPr>
          </a:p>
        </p:txBody>
      </p:sp>
      <p:pic>
        <p:nvPicPr>
          <p:cNvPr id="1851" name="Google Shape;1851;p58"/>
          <p:cNvPicPr preferRelativeResize="0"/>
          <p:nvPr/>
        </p:nvPicPr>
        <p:blipFill>
          <a:blip r:embed="rId6">
            <a:alphaModFix/>
          </a:blip>
          <a:stretch>
            <a:fillRect/>
          </a:stretch>
        </p:blipFill>
        <p:spPr>
          <a:xfrm>
            <a:off x="6732914" y="4325226"/>
            <a:ext cx="1045749" cy="374024"/>
          </a:xfrm>
          <a:prstGeom prst="rect">
            <a:avLst/>
          </a:prstGeom>
          <a:noFill/>
          <a:ln>
            <a:noFill/>
          </a:ln>
        </p:spPr>
      </p:pic>
      <p:sp>
        <p:nvSpPr>
          <p:cNvPr id="1852" name="Google Shape;1852;p58"/>
          <p:cNvSpPr txBox="1"/>
          <p:nvPr/>
        </p:nvSpPr>
        <p:spPr>
          <a:xfrm>
            <a:off x="7883570" y="3545147"/>
            <a:ext cx="10647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Données annotées</a:t>
            </a:r>
            <a:endParaRPr sz="700" b="1"/>
          </a:p>
        </p:txBody>
      </p:sp>
      <p:pic>
        <p:nvPicPr>
          <p:cNvPr id="1853" name="Google Shape;1853;p58"/>
          <p:cNvPicPr preferRelativeResize="0"/>
          <p:nvPr/>
        </p:nvPicPr>
        <p:blipFill>
          <a:blip r:embed="rId7">
            <a:alphaModFix/>
          </a:blip>
          <a:stretch>
            <a:fillRect/>
          </a:stretch>
        </p:blipFill>
        <p:spPr>
          <a:xfrm>
            <a:off x="188114" y="3512350"/>
            <a:ext cx="1438521" cy="888900"/>
          </a:xfrm>
          <a:prstGeom prst="rect">
            <a:avLst/>
          </a:prstGeom>
          <a:noFill/>
          <a:ln>
            <a:noFill/>
          </a:ln>
        </p:spPr>
      </p:pic>
      <p:pic>
        <p:nvPicPr>
          <p:cNvPr id="1854" name="Google Shape;1854;p58"/>
          <p:cNvPicPr preferRelativeResize="0"/>
          <p:nvPr/>
        </p:nvPicPr>
        <p:blipFill>
          <a:blip r:embed="rId8">
            <a:alphaModFix/>
          </a:blip>
          <a:stretch>
            <a:fillRect/>
          </a:stretch>
        </p:blipFill>
        <p:spPr>
          <a:xfrm>
            <a:off x="358669" y="3561055"/>
            <a:ext cx="1102681" cy="647564"/>
          </a:xfrm>
          <a:prstGeom prst="rect">
            <a:avLst/>
          </a:prstGeom>
          <a:noFill/>
          <a:ln>
            <a:noFill/>
          </a:ln>
        </p:spPr>
      </p:pic>
      <p:sp>
        <p:nvSpPr>
          <p:cNvPr id="1855" name="Google Shape;1855;p58"/>
          <p:cNvSpPr/>
          <p:nvPr/>
        </p:nvSpPr>
        <p:spPr>
          <a:xfrm>
            <a:off x="109500" y="1138725"/>
            <a:ext cx="8734800" cy="15558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6" name="Google Shape;1856;p58"/>
          <p:cNvSpPr/>
          <p:nvPr/>
        </p:nvSpPr>
        <p:spPr>
          <a:xfrm>
            <a:off x="109623" y="3055200"/>
            <a:ext cx="8734800" cy="16440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1857" name="Google Shape;1857;p58"/>
          <p:cNvSpPr txBox="1"/>
          <p:nvPr/>
        </p:nvSpPr>
        <p:spPr>
          <a:xfrm>
            <a:off x="3129740" y="738725"/>
            <a:ext cx="2884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a:ea typeface="Montserrat"/>
                <a:cs typeface="Montserrat"/>
                <a:sym typeface="Montserrat"/>
              </a:rPr>
              <a:t>Traitement des données</a:t>
            </a:r>
            <a:endParaRPr b="1" dirty="0">
              <a:latin typeface="Montserrat"/>
              <a:ea typeface="Montserrat"/>
              <a:cs typeface="Montserrat"/>
              <a:sym typeface="Montserrat"/>
            </a:endParaRPr>
          </a:p>
        </p:txBody>
      </p:sp>
      <p:sp>
        <p:nvSpPr>
          <p:cNvPr id="1858" name="Google Shape;1858;p58"/>
          <p:cNvSpPr txBox="1"/>
          <p:nvPr/>
        </p:nvSpPr>
        <p:spPr>
          <a:xfrm>
            <a:off x="2942549" y="2694200"/>
            <a:ext cx="3576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latin typeface="Montserrat"/>
                <a:ea typeface="Montserrat"/>
                <a:cs typeface="Montserrat"/>
                <a:sym typeface="Montserrat"/>
              </a:rPr>
              <a:t>Conception du modèle d’extraction</a:t>
            </a:r>
            <a:endParaRPr b="1" dirty="0">
              <a:solidFill>
                <a:srgbClr val="C00000"/>
              </a:solidFill>
              <a:latin typeface="Montserrat"/>
              <a:ea typeface="Montserrat"/>
              <a:cs typeface="Montserrat"/>
              <a:sym typeface="Montserrat"/>
            </a:endParaRPr>
          </a:p>
        </p:txBody>
      </p:sp>
      <p:sp>
        <p:nvSpPr>
          <p:cNvPr id="1859" name="Google Shape;1859;p58"/>
          <p:cNvSpPr/>
          <p:nvPr/>
        </p:nvSpPr>
        <p:spPr>
          <a:xfrm>
            <a:off x="217984" y="1470658"/>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txBox="1"/>
          <p:nvPr/>
        </p:nvSpPr>
        <p:spPr>
          <a:xfrm>
            <a:off x="319739" y="1066500"/>
            <a:ext cx="103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Données D’entrée</a:t>
            </a:r>
            <a:endParaRPr sz="1000">
              <a:latin typeface="Montserrat"/>
              <a:ea typeface="Montserrat"/>
              <a:cs typeface="Montserrat"/>
              <a:sym typeface="Montserrat"/>
            </a:endParaRPr>
          </a:p>
        </p:txBody>
      </p:sp>
      <p:cxnSp>
        <p:nvCxnSpPr>
          <p:cNvPr id="1861" name="Google Shape;1861;p58"/>
          <p:cNvCxnSpPr>
            <a:stCxn id="1859" idx="3"/>
            <a:endCxn id="1862" idx="1"/>
          </p:cNvCxnSpPr>
          <p:nvPr/>
        </p:nvCxnSpPr>
        <p:spPr>
          <a:xfrm>
            <a:off x="1459984" y="1908208"/>
            <a:ext cx="384600" cy="0"/>
          </a:xfrm>
          <a:prstGeom prst="straightConnector1">
            <a:avLst/>
          </a:prstGeom>
          <a:noFill/>
          <a:ln w="28575" cap="flat" cmpd="sng">
            <a:solidFill>
              <a:srgbClr val="212121"/>
            </a:solidFill>
            <a:prstDash val="solid"/>
            <a:round/>
            <a:headEnd type="none" w="med" len="med"/>
            <a:tailEnd type="triangle" w="med" len="med"/>
          </a:ln>
        </p:spPr>
      </p:cxnSp>
      <p:pic>
        <p:nvPicPr>
          <p:cNvPr id="1863" name="Google Shape;1863;p58"/>
          <p:cNvPicPr preferRelativeResize="0"/>
          <p:nvPr/>
        </p:nvPicPr>
        <p:blipFill>
          <a:blip r:embed="rId9">
            <a:alphaModFix/>
          </a:blip>
          <a:stretch>
            <a:fillRect/>
          </a:stretch>
        </p:blipFill>
        <p:spPr>
          <a:xfrm>
            <a:off x="298833" y="1583413"/>
            <a:ext cx="508936" cy="365962"/>
          </a:xfrm>
          <a:prstGeom prst="rect">
            <a:avLst/>
          </a:prstGeom>
          <a:noFill/>
          <a:ln>
            <a:noFill/>
          </a:ln>
        </p:spPr>
      </p:pic>
      <p:pic>
        <p:nvPicPr>
          <p:cNvPr id="1864" name="Google Shape;1864;p58"/>
          <p:cNvPicPr preferRelativeResize="0"/>
          <p:nvPr/>
        </p:nvPicPr>
        <p:blipFill>
          <a:blip r:embed="rId10">
            <a:alphaModFix/>
          </a:blip>
          <a:stretch>
            <a:fillRect/>
          </a:stretch>
        </p:blipFill>
        <p:spPr>
          <a:xfrm>
            <a:off x="803959" y="1568646"/>
            <a:ext cx="561884" cy="404041"/>
          </a:xfrm>
          <a:prstGeom prst="rect">
            <a:avLst/>
          </a:prstGeom>
          <a:noFill/>
          <a:ln>
            <a:noFill/>
          </a:ln>
        </p:spPr>
      </p:pic>
      <p:pic>
        <p:nvPicPr>
          <p:cNvPr id="1865" name="Google Shape;1865;p58"/>
          <p:cNvPicPr preferRelativeResize="0"/>
          <p:nvPr/>
        </p:nvPicPr>
        <p:blipFill>
          <a:blip r:embed="rId11">
            <a:alphaModFix/>
          </a:blip>
          <a:stretch>
            <a:fillRect/>
          </a:stretch>
        </p:blipFill>
        <p:spPr>
          <a:xfrm>
            <a:off x="494612" y="1987379"/>
            <a:ext cx="561873" cy="332648"/>
          </a:xfrm>
          <a:prstGeom prst="rect">
            <a:avLst/>
          </a:prstGeom>
          <a:noFill/>
          <a:ln>
            <a:noFill/>
          </a:ln>
        </p:spPr>
      </p:pic>
      <p:sp>
        <p:nvSpPr>
          <p:cNvPr id="1862" name="Google Shape;1862;p58"/>
          <p:cNvSpPr/>
          <p:nvPr/>
        </p:nvSpPr>
        <p:spPr>
          <a:xfrm>
            <a:off x="1844661"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58"/>
          <p:cNvCxnSpPr>
            <a:stCxn id="1862" idx="3"/>
            <a:endCxn id="1867" idx="1"/>
          </p:cNvCxnSpPr>
          <p:nvPr/>
        </p:nvCxnSpPr>
        <p:spPr>
          <a:xfrm>
            <a:off x="3086661" y="1908196"/>
            <a:ext cx="742200" cy="0"/>
          </a:xfrm>
          <a:prstGeom prst="straightConnector1">
            <a:avLst/>
          </a:prstGeom>
          <a:noFill/>
          <a:ln w="28575" cap="flat" cmpd="sng">
            <a:solidFill>
              <a:srgbClr val="212121"/>
            </a:solidFill>
            <a:prstDash val="solid"/>
            <a:round/>
            <a:headEnd type="none" w="med" len="med"/>
            <a:tailEnd type="triangle" w="med" len="med"/>
          </a:ln>
        </p:spPr>
      </p:cxnSp>
      <p:pic>
        <p:nvPicPr>
          <p:cNvPr id="1868" name="Google Shape;1868;p58"/>
          <p:cNvPicPr preferRelativeResize="0"/>
          <p:nvPr/>
        </p:nvPicPr>
        <p:blipFill>
          <a:blip r:embed="rId11">
            <a:alphaModFix/>
          </a:blip>
          <a:stretch>
            <a:fillRect/>
          </a:stretch>
        </p:blipFill>
        <p:spPr>
          <a:xfrm>
            <a:off x="2006461" y="1636201"/>
            <a:ext cx="918683" cy="543910"/>
          </a:xfrm>
          <a:prstGeom prst="rect">
            <a:avLst/>
          </a:prstGeom>
          <a:noFill/>
          <a:ln>
            <a:noFill/>
          </a:ln>
        </p:spPr>
      </p:pic>
      <p:sp>
        <p:nvSpPr>
          <p:cNvPr id="1869" name="Google Shape;1869;p58"/>
          <p:cNvSpPr txBox="1"/>
          <p:nvPr/>
        </p:nvSpPr>
        <p:spPr>
          <a:xfrm>
            <a:off x="1902974"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image </a:t>
            </a:r>
            <a:endParaRPr sz="1000">
              <a:latin typeface="Montserrat"/>
              <a:ea typeface="Montserrat"/>
              <a:cs typeface="Montserrat"/>
              <a:sym typeface="Montserrat"/>
            </a:endParaRPr>
          </a:p>
        </p:txBody>
      </p:sp>
      <p:sp>
        <p:nvSpPr>
          <p:cNvPr id="1867" name="Google Shape;1867;p58"/>
          <p:cNvSpPr/>
          <p:nvPr/>
        </p:nvSpPr>
        <p:spPr>
          <a:xfrm>
            <a:off x="3829003" y="1470646"/>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0" name="Google Shape;1870;p58"/>
          <p:cNvCxnSpPr>
            <a:stCxn id="1867" idx="3"/>
          </p:cNvCxnSpPr>
          <p:nvPr/>
        </p:nvCxnSpPr>
        <p:spPr>
          <a:xfrm>
            <a:off x="5071003" y="1908196"/>
            <a:ext cx="746100" cy="0"/>
          </a:xfrm>
          <a:prstGeom prst="straightConnector1">
            <a:avLst/>
          </a:prstGeom>
          <a:noFill/>
          <a:ln w="28575" cap="flat" cmpd="sng">
            <a:solidFill>
              <a:srgbClr val="212121"/>
            </a:solidFill>
            <a:prstDash val="solid"/>
            <a:round/>
            <a:headEnd type="none" w="med" len="med"/>
            <a:tailEnd type="triangle" w="med" len="med"/>
          </a:ln>
        </p:spPr>
      </p:cxnSp>
      <p:sp>
        <p:nvSpPr>
          <p:cNvPr id="1871" name="Google Shape;1871;p58"/>
          <p:cNvSpPr txBox="1"/>
          <p:nvPr/>
        </p:nvSpPr>
        <p:spPr>
          <a:xfrm>
            <a:off x="3921683" y="1095704"/>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Traitement </a:t>
            </a:r>
            <a:endParaRPr sz="1000" b="1"/>
          </a:p>
          <a:p>
            <a:pPr marL="0" lvl="0" indent="0" algn="ctr" rtl="0">
              <a:spcBef>
                <a:spcPts val="0"/>
              </a:spcBef>
              <a:spcAft>
                <a:spcPts val="0"/>
              </a:spcAft>
              <a:buNone/>
            </a:pPr>
            <a:r>
              <a:rPr lang="en" sz="1000" b="1"/>
              <a:t>des images</a:t>
            </a:r>
            <a:endParaRPr sz="1000" b="1"/>
          </a:p>
        </p:txBody>
      </p:sp>
      <p:sp>
        <p:nvSpPr>
          <p:cNvPr id="1872" name="Google Shape;1872;p58"/>
          <p:cNvSpPr/>
          <p:nvPr/>
        </p:nvSpPr>
        <p:spPr>
          <a:xfrm>
            <a:off x="5806411" y="1486364"/>
            <a:ext cx="1242000" cy="8751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txBox="1"/>
          <p:nvPr/>
        </p:nvSpPr>
        <p:spPr>
          <a:xfrm>
            <a:off x="5899091" y="1111422"/>
            <a:ext cx="1134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Conversion en </a:t>
            </a:r>
            <a:endParaRPr sz="1000" b="1"/>
          </a:p>
          <a:p>
            <a:pPr marL="0" lvl="0" indent="0" algn="ctr" rtl="0">
              <a:spcBef>
                <a:spcPts val="0"/>
              </a:spcBef>
              <a:spcAft>
                <a:spcPts val="0"/>
              </a:spcAft>
              <a:buNone/>
            </a:pPr>
            <a:r>
              <a:rPr lang="en" sz="1000" b="1"/>
              <a:t>Text</a:t>
            </a:r>
            <a:endParaRPr sz="1000" b="1"/>
          </a:p>
        </p:txBody>
      </p:sp>
      <p:pic>
        <p:nvPicPr>
          <p:cNvPr id="1874" name="Google Shape;1874;p58"/>
          <p:cNvPicPr preferRelativeResize="0"/>
          <p:nvPr/>
        </p:nvPicPr>
        <p:blipFill>
          <a:blip r:embed="rId12">
            <a:alphaModFix/>
          </a:blip>
          <a:stretch>
            <a:fillRect/>
          </a:stretch>
        </p:blipFill>
        <p:spPr>
          <a:xfrm>
            <a:off x="6443642" y="1627373"/>
            <a:ext cx="508936" cy="523542"/>
          </a:xfrm>
          <a:prstGeom prst="rect">
            <a:avLst/>
          </a:prstGeom>
          <a:noFill/>
          <a:ln>
            <a:noFill/>
          </a:ln>
        </p:spPr>
      </p:pic>
      <p:pic>
        <p:nvPicPr>
          <p:cNvPr id="1875" name="Google Shape;1875;p58"/>
          <p:cNvPicPr preferRelativeResize="0"/>
          <p:nvPr/>
        </p:nvPicPr>
        <p:blipFill rotWithShape="1">
          <a:blip r:embed="rId13">
            <a:alphaModFix/>
          </a:blip>
          <a:srcRect t="16028" b="12700"/>
          <a:stretch/>
        </p:blipFill>
        <p:spPr>
          <a:xfrm>
            <a:off x="5819782" y="1706172"/>
            <a:ext cx="623853" cy="365955"/>
          </a:xfrm>
          <a:prstGeom prst="rect">
            <a:avLst/>
          </a:prstGeom>
          <a:noFill/>
          <a:ln>
            <a:noFill/>
          </a:ln>
        </p:spPr>
      </p:pic>
      <p:pic>
        <p:nvPicPr>
          <p:cNvPr id="1876" name="Google Shape;1876;p58"/>
          <p:cNvPicPr preferRelativeResize="0"/>
          <p:nvPr/>
        </p:nvPicPr>
        <p:blipFill>
          <a:blip r:embed="rId14">
            <a:alphaModFix/>
          </a:blip>
          <a:stretch>
            <a:fillRect/>
          </a:stretch>
        </p:blipFill>
        <p:spPr>
          <a:xfrm>
            <a:off x="4164648" y="1546696"/>
            <a:ext cx="623844" cy="629695"/>
          </a:xfrm>
          <a:prstGeom prst="rect">
            <a:avLst/>
          </a:prstGeom>
          <a:noFill/>
          <a:ln>
            <a:noFill/>
          </a:ln>
        </p:spPr>
      </p:pic>
      <p:sp>
        <p:nvSpPr>
          <p:cNvPr id="1877" name="Google Shape;1877;p58"/>
          <p:cNvSpPr/>
          <p:nvPr/>
        </p:nvSpPr>
        <p:spPr>
          <a:xfrm>
            <a:off x="7495020" y="1505562"/>
            <a:ext cx="1273200" cy="888900"/>
          </a:xfrm>
          <a:prstGeom prst="roundRect">
            <a:avLst>
              <a:gd name="adj" fmla="val 16667"/>
            </a:avLst>
          </a:prstGeom>
          <a:solidFill>
            <a:srgbClr val="A4C2F4"/>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txBox="1"/>
          <p:nvPr/>
        </p:nvSpPr>
        <p:spPr>
          <a:xfrm>
            <a:off x="7590027" y="1124596"/>
            <a:ext cx="116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Annotation en NER et RE </a:t>
            </a:r>
            <a:endParaRPr sz="1000" b="1"/>
          </a:p>
        </p:txBody>
      </p:sp>
      <p:pic>
        <p:nvPicPr>
          <p:cNvPr id="1879" name="Google Shape;1879;p58"/>
          <p:cNvPicPr preferRelativeResize="0"/>
          <p:nvPr/>
        </p:nvPicPr>
        <p:blipFill>
          <a:blip r:embed="rId15">
            <a:alphaModFix/>
          </a:blip>
          <a:stretch>
            <a:fillRect/>
          </a:stretch>
        </p:blipFill>
        <p:spPr>
          <a:xfrm>
            <a:off x="7719788" y="1759656"/>
            <a:ext cx="436083" cy="410531"/>
          </a:xfrm>
          <a:prstGeom prst="rect">
            <a:avLst/>
          </a:prstGeom>
          <a:noFill/>
          <a:ln>
            <a:noFill/>
          </a:ln>
        </p:spPr>
      </p:pic>
      <p:pic>
        <p:nvPicPr>
          <p:cNvPr id="1880" name="Google Shape;1880;p58"/>
          <p:cNvPicPr preferRelativeResize="0"/>
          <p:nvPr/>
        </p:nvPicPr>
        <p:blipFill>
          <a:blip r:embed="rId16">
            <a:alphaModFix/>
          </a:blip>
          <a:stretch>
            <a:fillRect/>
          </a:stretch>
        </p:blipFill>
        <p:spPr>
          <a:xfrm>
            <a:off x="8092413" y="1693782"/>
            <a:ext cx="575995" cy="542256"/>
          </a:xfrm>
          <a:prstGeom prst="rect">
            <a:avLst/>
          </a:prstGeom>
          <a:noFill/>
          <a:ln>
            <a:noFill/>
          </a:ln>
        </p:spPr>
      </p:pic>
      <p:sp>
        <p:nvSpPr>
          <p:cNvPr id="1881" name="Google Shape;1881;p58"/>
          <p:cNvSpPr txBox="1"/>
          <p:nvPr/>
        </p:nvSpPr>
        <p:spPr>
          <a:xfrm>
            <a:off x="2938524" y="1551800"/>
            <a:ext cx="103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converties </a:t>
            </a:r>
            <a:endParaRPr sz="600" b="1"/>
          </a:p>
          <a:p>
            <a:pPr marL="0" lvl="0" indent="0" algn="ctr" rtl="0">
              <a:spcBef>
                <a:spcPts val="0"/>
              </a:spcBef>
              <a:spcAft>
                <a:spcPts val="0"/>
              </a:spcAft>
              <a:buNone/>
            </a:pPr>
            <a:r>
              <a:rPr lang="en" sz="600" b="1"/>
              <a:t>en Images</a:t>
            </a:r>
            <a:endParaRPr sz="600">
              <a:latin typeface="Montserrat"/>
              <a:ea typeface="Montserrat"/>
              <a:cs typeface="Montserrat"/>
              <a:sym typeface="Montserrat"/>
            </a:endParaRPr>
          </a:p>
        </p:txBody>
      </p:sp>
      <p:sp>
        <p:nvSpPr>
          <p:cNvPr id="1882" name="Google Shape;1882;p58"/>
          <p:cNvSpPr txBox="1"/>
          <p:nvPr/>
        </p:nvSpPr>
        <p:spPr>
          <a:xfrm>
            <a:off x="4962307" y="1548221"/>
            <a:ext cx="103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t>Images traitées </a:t>
            </a:r>
            <a:endParaRPr sz="700" b="1"/>
          </a:p>
        </p:txBody>
      </p:sp>
      <p:sp>
        <p:nvSpPr>
          <p:cNvPr id="1883" name="Google Shape;1883;p58"/>
          <p:cNvSpPr txBox="1"/>
          <p:nvPr/>
        </p:nvSpPr>
        <p:spPr>
          <a:xfrm>
            <a:off x="4760130" y="1917496"/>
            <a:ext cx="1438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Augmentation</a:t>
            </a:r>
            <a:endParaRPr sz="600" b="1"/>
          </a:p>
          <a:p>
            <a:pPr marL="0" lvl="0" indent="0" algn="ctr" rtl="0">
              <a:spcBef>
                <a:spcPts val="0"/>
              </a:spcBef>
              <a:spcAft>
                <a:spcPts val="0"/>
              </a:spcAft>
              <a:buNone/>
            </a:pPr>
            <a:r>
              <a:rPr lang="en" sz="600" b="1"/>
              <a:t>du  contraste </a:t>
            </a:r>
            <a:endParaRPr sz="600" b="1"/>
          </a:p>
          <a:p>
            <a:pPr marL="0" lvl="0" indent="0" algn="ctr" rtl="0">
              <a:spcBef>
                <a:spcPts val="0"/>
              </a:spcBef>
              <a:spcAft>
                <a:spcPts val="0"/>
              </a:spcAft>
              <a:buNone/>
            </a:pPr>
            <a:r>
              <a:rPr lang="en" sz="600" b="1"/>
              <a:t>et netteté, </a:t>
            </a:r>
            <a:endParaRPr sz="600" b="1"/>
          </a:p>
          <a:p>
            <a:pPr marL="0" lvl="0" indent="0" algn="ctr" rtl="0">
              <a:spcBef>
                <a:spcPts val="0"/>
              </a:spcBef>
              <a:spcAft>
                <a:spcPts val="0"/>
              </a:spcAft>
              <a:buNone/>
            </a:pPr>
            <a:r>
              <a:rPr lang="en" sz="600" b="1"/>
              <a:t>Binarisation,</a:t>
            </a:r>
            <a:endParaRPr sz="600" b="1"/>
          </a:p>
          <a:p>
            <a:pPr marL="0" lvl="0" indent="0" algn="ctr" rtl="0">
              <a:spcBef>
                <a:spcPts val="0"/>
              </a:spcBef>
              <a:spcAft>
                <a:spcPts val="0"/>
              </a:spcAft>
              <a:buNone/>
            </a:pPr>
            <a:r>
              <a:rPr lang="en" sz="600" b="1"/>
              <a:t>Elimination des bruits</a:t>
            </a:r>
            <a:endParaRPr sz="600" b="1"/>
          </a:p>
        </p:txBody>
      </p:sp>
      <p:sp>
        <p:nvSpPr>
          <p:cNvPr id="1884" name="Google Shape;1884;p58"/>
          <p:cNvSpPr txBox="1"/>
          <p:nvPr/>
        </p:nvSpPr>
        <p:spPr>
          <a:xfrm>
            <a:off x="6518630" y="1460013"/>
            <a:ext cx="150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b="1"/>
              <a:t>Données </a:t>
            </a:r>
            <a:endParaRPr sz="600" b="1"/>
          </a:p>
          <a:p>
            <a:pPr marL="0" lvl="0" indent="0" algn="ctr" rtl="0">
              <a:spcBef>
                <a:spcPts val="0"/>
              </a:spcBef>
              <a:spcAft>
                <a:spcPts val="0"/>
              </a:spcAft>
              <a:buNone/>
            </a:pPr>
            <a:r>
              <a:rPr lang="en" sz="600" b="1"/>
              <a:t>converties </a:t>
            </a:r>
            <a:endParaRPr sz="600" b="1"/>
          </a:p>
          <a:p>
            <a:pPr marL="0" lvl="0" indent="0" algn="ctr" rtl="0">
              <a:spcBef>
                <a:spcPts val="0"/>
              </a:spcBef>
              <a:spcAft>
                <a:spcPts val="0"/>
              </a:spcAft>
              <a:buNone/>
            </a:pPr>
            <a:r>
              <a:rPr lang="en" sz="600" b="1"/>
              <a:t>en texte</a:t>
            </a:r>
            <a:endParaRPr sz="600" b="1"/>
          </a:p>
        </p:txBody>
      </p:sp>
      <p:cxnSp>
        <p:nvCxnSpPr>
          <p:cNvPr id="1885" name="Google Shape;1885;p58"/>
          <p:cNvCxnSpPr/>
          <p:nvPr/>
        </p:nvCxnSpPr>
        <p:spPr>
          <a:xfrm rot="10800000" flipH="1">
            <a:off x="7044169" y="1923914"/>
            <a:ext cx="468000" cy="0"/>
          </a:xfrm>
          <a:prstGeom prst="straightConnector1">
            <a:avLst/>
          </a:prstGeom>
          <a:noFill/>
          <a:ln w="28575" cap="flat" cmpd="sng">
            <a:solidFill>
              <a:srgbClr val="212121"/>
            </a:solidFill>
            <a:prstDash val="solid"/>
            <a:round/>
            <a:headEnd type="none" w="med" len="med"/>
            <a:tailEnd type="triangle" w="med" len="med"/>
          </a:ln>
        </p:spPr>
      </p:cxnSp>
      <p:cxnSp>
        <p:nvCxnSpPr>
          <p:cNvPr id="1886" name="Google Shape;1886;p58"/>
          <p:cNvCxnSpPr>
            <a:stCxn id="1877" idx="3"/>
          </p:cNvCxnSpPr>
          <p:nvPr/>
        </p:nvCxnSpPr>
        <p:spPr>
          <a:xfrm flipH="1">
            <a:off x="7883220" y="1950012"/>
            <a:ext cx="885000" cy="1930500"/>
          </a:xfrm>
          <a:prstGeom prst="bentConnector4">
            <a:avLst>
              <a:gd name="adj1" fmla="val -26907"/>
              <a:gd name="adj2" fmla="val 99537"/>
            </a:avLst>
          </a:prstGeom>
          <a:noFill/>
          <a:ln w="28575" cap="flat" cmpd="sng">
            <a:solidFill>
              <a:srgbClr val="000000"/>
            </a:solidFill>
            <a:prstDash val="solid"/>
            <a:round/>
            <a:headEnd type="none" w="med" len="med"/>
            <a:tailEnd type="triangle" w="med" len="med"/>
          </a:ln>
        </p:spPr>
      </p:cxnSp>
      <p:sp>
        <p:nvSpPr>
          <p:cNvPr id="58" name="Google Shape;1887;p58"/>
          <p:cNvSpPr/>
          <p:nvPr/>
        </p:nvSpPr>
        <p:spPr>
          <a:xfrm>
            <a:off x="4533231" y="3042650"/>
            <a:ext cx="1289055" cy="1645375"/>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59" name="Google Shape;1861;p58"/>
          <p:cNvCxnSpPr/>
          <p:nvPr/>
        </p:nvCxnSpPr>
        <p:spPr>
          <a:xfrm flipH="1" flipV="1">
            <a:off x="3758099" y="3871601"/>
            <a:ext cx="756000" cy="0"/>
          </a:xfrm>
          <a:prstGeom prst="straightConnector1">
            <a:avLst/>
          </a:prstGeom>
          <a:noFill/>
          <a:ln w="28575" cap="flat" cmpd="sng">
            <a:solidFill>
              <a:srgbClr val="C00000"/>
            </a:solidFill>
            <a:prstDash val="solid"/>
            <a:round/>
            <a:headEnd type="none" w="med" len="med"/>
            <a:tailEnd type="triangle" w="med" len="med"/>
          </a:ln>
        </p:spPr>
      </p:cxnSp>
      <p:cxnSp>
        <p:nvCxnSpPr>
          <p:cNvPr id="60" name="Google Shape;1861;p58"/>
          <p:cNvCxnSpPr/>
          <p:nvPr/>
        </p:nvCxnSpPr>
        <p:spPr>
          <a:xfrm flipH="1">
            <a:off x="1626635" y="3909500"/>
            <a:ext cx="864000" cy="0"/>
          </a:xfrm>
          <a:prstGeom prst="straightConnector1">
            <a:avLst/>
          </a:prstGeom>
          <a:noFill/>
          <a:ln w="28575" cap="flat" cmpd="sng">
            <a:solidFill>
              <a:srgbClr val="C00000"/>
            </a:solidFill>
            <a:prstDash val="solid"/>
            <a:round/>
            <a:headEnd type="none" w="med" len="med"/>
            <a:tailEnd type="triangle" w="med" len="med"/>
          </a:ln>
        </p:spPr>
      </p:cxnSp>
      <p:sp>
        <p:nvSpPr>
          <p:cNvPr id="61" name="Google Shape;1887;p58"/>
          <p:cNvSpPr/>
          <p:nvPr/>
        </p:nvSpPr>
        <p:spPr>
          <a:xfrm>
            <a:off x="224421" y="3370061"/>
            <a:ext cx="1289055" cy="1031189"/>
          </a:xfrm>
          <a:prstGeom prst="rect">
            <a:avLst/>
          </a:prstGeom>
          <a:solidFill>
            <a:srgbClr val="000000">
              <a:alpha val="0"/>
            </a:srgbClr>
          </a:solidFill>
          <a:ln w="28575" cap="flat" cmpd="sng">
            <a:solidFill>
              <a:srgbClr val="AB050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 name="Google Shape;2640;p87">
            <a:extLst>
              <a:ext uri="{FF2B5EF4-FFF2-40B4-BE49-F238E27FC236}">
                <a16:creationId xmlns:a16="http://schemas.microsoft.com/office/drawing/2014/main" id="{C12AD236-04AF-325D-9659-107674F68116}"/>
              </a:ext>
            </a:extLst>
          </p:cNvPr>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3" name="Google Shape;2641;p87">
            <a:extLst>
              <a:ext uri="{FF2B5EF4-FFF2-40B4-BE49-F238E27FC236}">
                <a16:creationId xmlns:a16="http://schemas.microsoft.com/office/drawing/2014/main" id="{B0665E41-6571-E3F8-F443-43A7BB7D6F26}"/>
              </a:ext>
            </a:extLst>
          </p:cNvPr>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4" name="Google Shape;2642;p87">
            <a:extLst>
              <a:ext uri="{FF2B5EF4-FFF2-40B4-BE49-F238E27FC236}">
                <a16:creationId xmlns:a16="http://schemas.microsoft.com/office/drawing/2014/main" id="{62F22B12-4F09-B741-A7DF-59AC2689995A}"/>
              </a:ext>
            </a:extLst>
          </p:cNvPr>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5" name="Google Shape;2643;p87">
            <a:extLst>
              <a:ext uri="{FF2B5EF4-FFF2-40B4-BE49-F238E27FC236}">
                <a16:creationId xmlns:a16="http://schemas.microsoft.com/office/drawing/2014/main" id="{662FF9B8-75BE-3986-404C-AD51CE84F97D}"/>
              </a:ext>
            </a:extLst>
          </p:cNvPr>
          <p:cNvSpPr/>
          <p:nvPr/>
        </p:nvSpPr>
        <p:spPr>
          <a:xfrm>
            <a:off x="5630014"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6" name="Google Shape;2644;p87">
            <a:extLst>
              <a:ext uri="{FF2B5EF4-FFF2-40B4-BE49-F238E27FC236}">
                <a16:creationId xmlns:a16="http://schemas.microsoft.com/office/drawing/2014/main" id="{635A09BE-3377-C7E6-F68D-F04FB4C6090B}"/>
              </a:ext>
            </a:extLst>
          </p:cNvPr>
          <p:cNvSpPr/>
          <p:nvPr/>
        </p:nvSpPr>
        <p:spPr>
          <a:xfrm>
            <a:off x="7097965" y="-35200"/>
            <a:ext cx="13176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Démo</a:t>
            </a:r>
            <a:endParaRPr sz="800" b="1">
              <a:solidFill>
                <a:schemeClr val="dk1"/>
              </a:solidFill>
              <a:latin typeface="Montserrat"/>
              <a:ea typeface="Montserrat"/>
              <a:cs typeface="Montserrat"/>
              <a:sym typeface="Montserrat"/>
            </a:endParaRPr>
          </a:p>
        </p:txBody>
      </p:sp>
      <p:sp>
        <p:nvSpPr>
          <p:cNvPr id="7" name="Google Shape;2645;p87">
            <a:extLst>
              <a:ext uri="{FF2B5EF4-FFF2-40B4-BE49-F238E27FC236}">
                <a16:creationId xmlns:a16="http://schemas.microsoft.com/office/drawing/2014/main" id="{77CFC663-27AF-03F8-F88F-A14FF3FAD1D1}"/>
              </a:ext>
            </a:extLst>
          </p:cNvPr>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8" name="Google Shape;2295;p73">
            <a:extLst>
              <a:ext uri="{FF2B5EF4-FFF2-40B4-BE49-F238E27FC236}">
                <a16:creationId xmlns:a16="http://schemas.microsoft.com/office/drawing/2014/main" id="{425A8E12-3A91-3E54-8478-8AD137FF150C}"/>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46</a:t>
            </a:r>
            <a:endParaRPr sz="800" b="1" i="0" u="none" strike="noStrike" cap="none" dirty="0">
              <a:solidFill>
                <a:srgbClr val="FFFFFF"/>
              </a:solidFill>
              <a:latin typeface="Montserrat"/>
              <a:ea typeface="Montserrat"/>
              <a:cs typeface="Montserrat"/>
              <a:sym typeface="Montserrat"/>
            </a:endParaRPr>
          </a:p>
        </p:txBody>
      </p:sp>
      <p:sp>
        <p:nvSpPr>
          <p:cNvPr id="9" name="Google Shape;2296;p73">
            <a:extLst>
              <a:ext uri="{FF2B5EF4-FFF2-40B4-BE49-F238E27FC236}">
                <a16:creationId xmlns:a16="http://schemas.microsoft.com/office/drawing/2014/main" id="{EC4D58AC-0A91-8DE6-8F70-A8EB267CAB62}"/>
              </a:ext>
            </a:extLst>
          </p:cNvPr>
          <p:cNvSpPr txBox="1"/>
          <p:nvPr/>
        </p:nvSpPr>
        <p:spPr>
          <a:xfrm>
            <a:off x="6645300" y="4776543"/>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Réalisation et implémentation</a:t>
            </a:r>
            <a:endParaRPr sz="1000" i="0" u="none" strike="noStrike" cap="none" dirty="0">
              <a:solidFill>
                <a:srgbClr val="003867"/>
              </a:solidFill>
              <a:latin typeface="Montserrat"/>
              <a:ea typeface="Montserrat"/>
              <a:cs typeface="Montserrat"/>
              <a:sym typeface="Montserrat"/>
            </a:endParaRPr>
          </a:p>
        </p:txBody>
      </p:sp>
    </p:spTree>
    <p:extLst>
      <p:ext uri="{BB962C8B-B14F-4D97-AF65-F5344CB8AC3E}">
        <p14:creationId xmlns:p14="http://schemas.microsoft.com/office/powerpoint/2010/main" val="5318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right)">
                                      <p:cBhvr>
                                        <p:cTn id="7" dur="1000"/>
                                        <p:tgtEl>
                                          <p:spTgt spid="59"/>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5.55556E-7 -3.20988E-6 L -0.22413 0.00278 " pathEditMode="relative" rAng="0" ptsTypes="AA">
                                      <p:cBhvr>
                                        <p:cTn id="10" dur="2000" fill="hold"/>
                                        <p:tgtEl>
                                          <p:spTgt spid="58"/>
                                        </p:tgtEl>
                                        <p:attrNameLst>
                                          <p:attrName>ppt_x</p:attrName>
                                          <p:attrName>ppt_y</p:attrName>
                                        </p:attrNameLst>
                                      </p:cBhvr>
                                      <p:rCtr x="-11215" y="123"/>
                                    </p:animMotion>
                                  </p:childTnLst>
                                </p:cTn>
                              </p:par>
                            </p:childTnLst>
                          </p:cTn>
                        </p:par>
                        <p:par>
                          <p:cTn id="11" fill="hold">
                            <p:stCondLst>
                              <p:cond delay="3000"/>
                            </p:stCondLst>
                            <p:childTnLst>
                              <p:par>
                                <p:cTn id="12" presetID="22" presetClass="entr" presetSubtype="2"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right)">
                                      <p:cBhvr>
                                        <p:cTn id="14" dur="1000"/>
                                        <p:tgtEl>
                                          <p:spTgt spid="60"/>
                                        </p:tgtEl>
                                      </p:cBhvr>
                                    </p:animEffect>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pic>
        <p:nvPicPr>
          <p:cNvPr id="2677" name="Google Shape;2677;p85"/>
          <p:cNvPicPr preferRelativeResize="0"/>
          <p:nvPr/>
        </p:nvPicPr>
        <p:blipFill rotWithShape="1">
          <a:blip r:embed="rId3">
            <a:alphaModFix/>
          </a:blip>
          <a:srcRect t="21678" b="27845"/>
          <a:stretch/>
        </p:blipFill>
        <p:spPr>
          <a:xfrm>
            <a:off x="653875" y="2801800"/>
            <a:ext cx="7836249" cy="2227075"/>
          </a:xfrm>
          <a:prstGeom prst="rect">
            <a:avLst/>
          </a:prstGeom>
          <a:noFill/>
          <a:ln>
            <a:noFill/>
          </a:ln>
        </p:spPr>
      </p:pic>
      <p:sp>
        <p:nvSpPr>
          <p:cNvPr id="2678" name="Google Shape;2678;p85"/>
          <p:cNvSpPr txBox="1"/>
          <p:nvPr/>
        </p:nvSpPr>
        <p:spPr>
          <a:xfrm>
            <a:off x="1012050" y="26759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 sz="2000" b="1" i="0" u="none" strike="noStrike" cap="none">
                <a:solidFill>
                  <a:srgbClr val="AB0505"/>
                </a:solidFill>
                <a:latin typeface="Arial"/>
                <a:ea typeface="Arial"/>
                <a:cs typeface="Arial"/>
                <a:sym typeface="Arial"/>
              </a:rPr>
              <a:t>Communication entre Python et NodeJS</a:t>
            </a:r>
            <a:endParaRPr sz="2000" b="1" i="0" u="none" strike="noStrike" cap="none">
              <a:solidFill>
                <a:srgbClr val="AB0505"/>
              </a:solidFill>
              <a:latin typeface="Arial"/>
              <a:ea typeface="Arial"/>
              <a:cs typeface="Arial"/>
              <a:sym typeface="Arial"/>
            </a:endParaRPr>
          </a:p>
        </p:txBody>
      </p:sp>
      <p:sp>
        <p:nvSpPr>
          <p:cNvPr id="2679" name="Google Shape;2679;p85"/>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680" name="Google Shape;2680;p85"/>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681" name="Google Shape;2681;p85"/>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682" name="Google Shape;2682;p85"/>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683" name="Google Shape;2683;p85"/>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pic>
        <p:nvPicPr>
          <p:cNvPr id="2684" name="Google Shape;2684;p85"/>
          <p:cNvPicPr preferRelativeResize="0"/>
          <p:nvPr/>
        </p:nvPicPr>
        <p:blipFill>
          <a:blip r:embed="rId4">
            <a:alphaModFix/>
          </a:blip>
          <a:stretch>
            <a:fillRect/>
          </a:stretch>
        </p:blipFill>
        <p:spPr>
          <a:xfrm>
            <a:off x="3691781" y="888950"/>
            <a:ext cx="1760451" cy="1760451"/>
          </a:xfrm>
          <a:prstGeom prst="rect">
            <a:avLst/>
          </a:prstGeom>
          <a:noFill/>
          <a:ln>
            <a:noFill/>
          </a:ln>
        </p:spPr>
      </p:pic>
      <p:sp>
        <p:nvSpPr>
          <p:cNvPr id="2685" name="Google Shape;2685;p85"/>
          <p:cNvSpPr txBox="1"/>
          <p:nvPr/>
        </p:nvSpPr>
        <p:spPr>
          <a:xfrm>
            <a:off x="1012050" y="5444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 sz="2000" b="1">
                <a:solidFill>
                  <a:srgbClr val="AB0505"/>
                </a:solidFill>
              </a:rPr>
              <a:t>Déploiement du modèle</a:t>
            </a:r>
            <a:endParaRPr sz="2000" b="1" i="0" u="none" strike="noStrike" cap="none">
              <a:solidFill>
                <a:srgbClr val="AB0505"/>
              </a:solidFill>
              <a:latin typeface="Arial"/>
              <a:ea typeface="Arial"/>
              <a:cs typeface="Arial"/>
              <a:sym typeface="Arial"/>
            </a:endParaRPr>
          </a:p>
        </p:txBody>
      </p:sp>
      <p:sp>
        <p:nvSpPr>
          <p:cNvPr id="2686" name="Google Shape;2686;p85"/>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47</a:t>
            </a:r>
            <a:endParaRPr sz="800" b="1" i="0" u="none" strike="noStrike" cap="none" dirty="0">
              <a:solidFill>
                <a:srgbClr val="FFFFFF"/>
              </a:solidFill>
              <a:latin typeface="Montserrat"/>
              <a:ea typeface="Montserrat"/>
              <a:cs typeface="Montserrat"/>
              <a:sym typeface="Montserrat"/>
            </a:endParaRPr>
          </a:p>
        </p:txBody>
      </p:sp>
      <p:sp>
        <p:nvSpPr>
          <p:cNvPr id="2687" name="Google Shape;2687;p85"/>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pic>
        <p:nvPicPr>
          <p:cNvPr id="2692" name="Google Shape;2692;p86"/>
          <p:cNvPicPr preferRelativeResize="0"/>
          <p:nvPr/>
        </p:nvPicPr>
        <p:blipFill rotWithShape="1">
          <a:blip r:embed="rId3">
            <a:alphaModFix/>
          </a:blip>
          <a:srcRect/>
          <a:stretch/>
        </p:blipFill>
        <p:spPr>
          <a:xfrm>
            <a:off x="732662" y="1464338"/>
            <a:ext cx="1323075" cy="1378025"/>
          </a:xfrm>
          <a:prstGeom prst="rect">
            <a:avLst/>
          </a:prstGeom>
          <a:noFill/>
          <a:ln>
            <a:noFill/>
          </a:ln>
        </p:spPr>
      </p:pic>
      <p:pic>
        <p:nvPicPr>
          <p:cNvPr id="2693" name="Google Shape;2693;p86"/>
          <p:cNvPicPr preferRelativeResize="0"/>
          <p:nvPr/>
        </p:nvPicPr>
        <p:blipFill rotWithShape="1">
          <a:blip r:embed="rId4">
            <a:alphaModFix/>
          </a:blip>
          <a:srcRect t="25282" b="30111"/>
          <a:stretch/>
        </p:blipFill>
        <p:spPr>
          <a:xfrm>
            <a:off x="2480925" y="1512963"/>
            <a:ext cx="3732250" cy="1280750"/>
          </a:xfrm>
          <a:prstGeom prst="rect">
            <a:avLst/>
          </a:prstGeom>
          <a:noFill/>
          <a:ln>
            <a:noFill/>
          </a:ln>
        </p:spPr>
      </p:pic>
      <p:pic>
        <p:nvPicPr>
          <p:cNvPr id="2694" name="Google Shape;2694;p86"/>
          <p:cNvPicPr preferRelativeResize="0"/>
          <p:nvPr/>
        </p:nvPicPr>
        <p:blipFill rotWithShape="1">
          <a:blip r:embed="rId5">
            <a:alphaModFix/>
          </a:blip>
          <a:srcRect/>
          <a:stretch/>
        </p:blipFill>
        <p:spPr>
          <a:xfrm>
            <a:off x="5949625" y="1633300"/>
            <a:ext cx="2660251" cy="1040100"/>
          </a:xfrm>
          <a:prstGeom prst="rect">
            <a:avLst/>
          </a:prstGeom>
          <a:noFill/>
          <a:ln>
            <a:noFill/>
          </a:ln>
        </p:spPr>
      </p:pic>
      <p:sp>
        <p:nvSpPr>
          <p:cNvPr id="2695" name="Google Shape;2695;p86"/>
          <p:cNvSpPr txBox="1"/>
          <p:nvPr/>
        </p:nvSpPr>
        <p:spPr>
          <a:xfrm>
            <a:off x="485025" y="3655400"/>
            <a:ext cx="1995900" cy="400200"/>
          </a:xfrm>
          <a:prstGeom prst="rect">
            <a:avLst/>
          </a:prstGeom>
          <a:noFill/>
          <a:ln w="28575" cap="flat" cmpd="sng">
            <a:solidFill>
              <a:srgbClr val="AB050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Lente</a:t>
            </a:r>
            <a:endParaRPr b="1" dirty="0">
              <a:latin typeface="Montserrat"/>
              <a:ea typeface="Montserrat"/>
              <a:cs typeface="Montserrat"/>
              <a:sym typeface="Montserrat"/>
            </a:endParaRPr>
          </a:p>
        </p:txBody>
      </p:sp>
      <p:sp>
        <p:nvSpPr>
          <p:cNvPr id="2696" name="Google Shape;2696;p86"/>
          <p:cNvSpPr txBox="1"/>
          <p:nvPr/>
        </p:nvSpPr>
        <p:spPr>
          <a:xfrm>
            <a:off x="3533025" y="3655400"/>
            <a:ext cx="1995900" cy="400200"/>
          </a:xfrm>
          <a:prstGeom prst="rect">
            <a:avLst/>
          </a:prstGeom>
          <a:noFill/>
          <a:ln w="28575" cap="flat" cmpd="sng">
            <a:solidFill>
              <a:srgbClr val="AB050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Payante</a:t>
            </a:r>
            <a:endParaRPr b="1">
              <a:latin typeface="Montserrat"/>
              <a:ea typeface="Montserrat"/>
              <a:cs typeface="Montserrat"/>
              <a:sym typeface="Montserrat"/>
            </a:endParaRPr>
          </a:p>
        </p:txBody>
      </p:sp>
      <p:sp>
        <p:nvSpPr>
          <p:cNvPr id="2697" name="Google Shape;2697;p86"/>
          <p:cNvSpPr txBox="1"/>
          <p:nvPr/>
        </p:nvSpPr>
        <p:spPr>
          <a:xfrm>
            <a:off x="6581025" y="3655400"/>
            <a:ext cx="1995900" cy="400200"/>
          </a:xfrm>
          <a:prstGeom prst="rect">
            <a:avLst/>
          </a:prstGeom>
          <a:noFill/>
          <a:ln w="28575" cap="flat" cmpd="sng">
            <a:solidFill>
              <a:srgbClr val="188038"/>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Rapide et gratuite</a:t>
            </a:r>
            <a:endParaRPr b="1" dirty="0">
              <a:latin typeface="Montserrat"/>
              <a:ea typeface="Montserrat"/>
              <a:cs typeface="Montserrat"/>
              <a:sym typeface="Montserrat"/>
            </a:endParaRPr>
          </a:p>
        </p:txBody>
      </p:sp>
      <p:sp>
        <p:nvSpPr>
          <p:cNvPr id="2698" name="Google Shape;2698;p86"/>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699" name="Google Shape;2699;p86"/>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700" name="Google Shape;2700;p86"/>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701" name="Google Shape;2701;p86"/>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702" name="Google Shape;2702;p86"/>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pic>
        <p:nvPicPr>
          <p:cNvPr id="2703" name="Google Shape;2703;p86"/>
          <p:cNvPicPr preferRelativeResize="0"/>
          <p:nvPr/>
        </p:nvPicPr>
        <p:blipFill rotWithShape="1">
          <a:blip r:embed="rId6">
            <a:alphaModFix/>
          </a:blip>
          <a:srcRect/>
          <a:stretch/>
        </p:blipFill>
        <p:spPr>
          <a:xfrm rot="5400000">
            <a:off x="1019112" y="2982562"/>
            <a:ext cx="750175" cy="343250"/>
          </a:xfrm>
          <a:prstGeom prst="rect">
            <a:avLst/>
          </a:prstGeom>
          <a:noFill/>
          <a:ln>
            <a:noFill/>
          </a:ln>
        </p:spPr>
      </p:pic>
      <p:pic>
        <p:nvPicPr>
          <p:cNvPr id="2704" name="Google Shape;2704;p86"/>
          <p:cNvPicPr preferRelativeResize="0"/>
          <p:nvPr/>
        </p:nvPicPr>
        <p:blipFill rotWithShape="1">
          <a:blip r:embed="rId6">
            <a:alphaModFix/>
          </a:blip>
          <a:srcRect/>
          <a:stretch/>
        </p:blipFill>
        <p:spPr>
          <a:xfrm rot="5400000">
            <a:off x="4155887" y="2982562"/>
            <a:ext cx="750175" cy="343250"/>
          </a:xfrm>
          <a:prstGeom prst="rect">
            <a:avLst/>
          </a:prstGeom>
          <a:noFill/>
          <a:ln>
            <a:noFill/>
          </a:ln>
        </p:spPr>
      </p:pic>
      <p:pic>
        <p:nvPicPr>
          <p:cNvPr id="2705" name="Google Shape;2705;p86"/>
          <p:cNvPicPr preferRelativeResize="0"/>
          <p:nvPr/>
        </p:nvPicPr>
        <p:blipFill rotWithShape="1">
          <a:blip r:embed="rId6">
            <a:alphaModFix/>
          </a:blip>
          <a:srcRect/>
          <a:stretch/>
        </p:blipFill>
        <p:spPr>
          <a:xfrm rot="5400000">
            <a:off x="7203887" y="2992775"/>
            <a:ext cx="750175" cy="343250"/>
          </a:xfrm>
          <a:prstGeom prst="rect">
            <a:avLst/>
          </a:prstGeom>
          <a:noFill/>
          <a:ln>
            <a:noFill/>
          </a:ln>
        </p:spPr>
      </p:pic>
      <p:sp>
        <p:nvSpPr>
          <p:cNvPr id="2706" name="Google Shape;2706;p86"/>
          <p:cNvSpPr txBox="1"/>
          <p:nvPr/>
        </p:nvSpPr>
        <p:spPr>
          <a:xfrm>
            <a:off x="1012050" y="5444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n" sz="2000" b="1">
                <a:solidFill>
                  <a:srgbClr val="AB0505"/>
                </a:solidFill>
              </a:rPr>
              <a:t>Méthodes de communication entre Python et NodeJS</a:t>
            </a:r>
            <a:endParaRPr sz="2000" b="1" i="0" u="none" strike="noStrike" cap="none">
              <a:solidFill>
                <a:srgbClr val="AB0505"/>
              </a:solidFill>
              <a:latin typeface="Arial"/>
              <a:ea typeface="Arial"/>
              <a:cs typeface="Arial"/>
              <a:sym typeface="Arial"/>
            </a:endParaRPr>
          </a:p>
        </p:txBody>
      </p:sp>
      <p:sp>
        <p:nvSpPr>
          <p:cNvPr id="2707" name="Google Shape;2707;p86"/>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48</a:t>
            </a:r>
            <a:endParaRPr sz="800" b="1" i="0" u="none" strike="noStrike" cap="none" dirty="0">
              <a:solidFill>
                <a:srgbClr val="FFFFFF"/>
              </a:solidFill>
              <a:latin typeface="Montserrat"/>
              <a:ea typeface="Montserrat"/>
              <a:cs typeface="Montserrat"/>
              <a:sym typeface="Montserrat"/>
            </a:endParaRPr>
          </a:p>
        </p:txBody>
      </p:sp>
      <p:sp>
        <p:nvSpPr>
          <p:cNvPr id="2708" name="Google Shape;2708;p86"/>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87"/>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100" b="1" i="0" u="none" strike="noStrike" cap="none">
                <a:solidFill>
                  <a:srgbClr val="AB0505"/>
                </a:solidFill>
                <a:latin typeface="Arial"/>
                <a:ea typeface="Arial"/>
                <a:cs typeface="Arial"/>
                <a:sym typeface="Arial"/>
              </a:rPr>
              <a:t>Développement WEB </a:t>
            </a:r>
            <a:endParaRPr sz="3100" b="1" i="0" u="none" strike="noStrike" cap="none">
              <a:solidFill>
                <a:srgbClr val="AB0505"/>
              </a:solidFill>
              <a:latin typeface="Arial"/>
              <a:ea typeface="Arial"/>
              <a:cs typeface="Arial"/>
              <a:sym typeface="Arial"/>
            </a:endParaRPr>
          </a:p>
        </p:txBody>
      </p:sp>
      <p:pic>
        <p:nvPicPr>
          <p:cNvPr id="2714" name="Google Shape;2714;p87"/>
          <p:cNvPicPr preferRelativeResize="0"/>
          <p:nvPr/>
        </p:nvPicPr>
        <p:blipFill rotWithShape="1">
          <a:blip r:embed="rId3">
            <a:alphaModFix/>
          </a:blip>
          <a:srcRect/>
          <a:stretch/>
        </p:blipFill>
        <p:spPr>
          <a:xfrm>
            <a:off x="1070875" y="2175247"/>
            <a:ext cx="7002249" cy="1588306"/>
          </a:xfrm>
          <a:prstGeom prst="rect">
            <a:avLst/>
          </a:prstGeom>
          <a:noFill/>
          <a:ln>
            <a:noFill/>
          </a:ln>
        </p:spPr>
      </p:pic>
      <p:sp>
        <p:nvSpPr>
          <p:cNvPr id="2715" name="Google Shape;2715;p87"/>
          <p:cNvSpPr txBox="1"/>
          <p:nvPr/>
        </p:nvSpPr>
        <p:spPr>
          <a:xfrm>
            <a:off x="1329676" y="3801525"/>
            <a:ext cx="1294500" cy="292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600"/>
              <a:buFont typeface="Arial"/>
              <a:buNone/>
            </a:pPr>
            <a:r>
              <a:rPr lang="en" sz="1900" b="1" i="0" u="none" strike="noStrike" cap="none">
                <a:solidFill>
                  <a:srgbClr val="000000"/>
                </a:solidFill>
                <a:latin typeface="Montserrat"/>
                <a:ea typeface="Montserrat"/>
                <a:cs typeface="Montserrat"/>
                <a:sym typeface="Montserrat"/>
              </a:rPr>
              <a:t>MongoDB</a:t>
            </a:r>
            <a:endParaRPr sz="1900" b="1" i="0" u="none" strike="noStrike" cap="none">
              <a:solidFill>
                <a:srgbClr val="000000"/>
              </a:solidFill>
              <a:latin typeface="Montserrat"/>
              <a:ea typeface="Montserrat"/>
              <a:cs typeface="Montserrat"/>
              <a:sym typeface="Montserrat"/>
            </a:endParaRPr>
          </a:p>
        </p:txBody>
      </p:sp>
      <p:sp>
        <p:nvSpPr>
          <p:cNvPr id="2716" name="Google Shape;2716;p87"/>
          <p:cNvSpPr txBox="1"/>
          <p:nvPr/>
        </p:nvSpPr>
        <p:spPr>
          <a:xfrm>
            <a:off x="3132126" y="3801525"/>
            <a:ext cx="1294500" cy="405900"/>
          </a:xfrm>
          <a:prstGeom prst="rect">
            <a:avLst/>
          </a:prstGeom>
          <a:noFill/>
          <a:ln>
            <a:noFill/>
          </a:ln>
        </p:spPr>
        <p:txBody>
          <a:bodyPr spcFirstLastPara="1" wrap="square" lIns="0" tIns="0" rIns="0" bIns="0" anchor="t" anchorCtr="0">
            <a:normAutofit fontScale="77500" lnSpcReduction="20000"/>
          </a:bodyPr>
          <a:lstStyle/>
          <a:p>
            <a:pPr marL="0" marR="0" lvl="0" indent="0" algn="l" rtl="0">
              <a:lnSpc>
                <a:spcPct val="110000"/>
              </a:lnSpc>
              <a:spcBef>
                <a:spcPts val="0"/>
              </a:spcBef>
              <a:spcAft>
                <a:spcPts val="0"/>
              </a:spcAft>
              <a:buClr>
                <a:srgbClr val="000000"/>
              </a:buClr>
              <a:buSzPct val="100000"/>
              <a:buFont typeface="Arial"/>
              <a:buNone/>
            </a:pPr>
            <a:r>
              <a:rPr lang="en" sz="2405" b="1" i="0" u="none" strike="noStrike" cap="none">
                <a:solidFill>
                  <a:srgbClr val="000000"/>
                </a:solidFill>
                <a:latin typeface="Montserrat"/>
                <a:ea typeface="Montserrat"/>
                <a:cs typeface="Montserrat"/>
                <a:sym typeface="Montserrat"/>
              </a:rPr>
              <a:t>Express.js</a:t>
            </a:r>
            <a:endParaRPr sz="2405" b="1" i="0" u="none" strike="noStrike" cap="none">
              <a:solidFill>
                <a:srgbClr val="000000"/>
              </a:solidFill>
              <a:latin typeface="Montserrat"/>
              <a:ea typeface="Montserrat"/>
              <a:cs typeface="Montserrat"/>
              <a:sym typeface="Montserrat"/>
            </a:endParaRPr>
          </a:p>
        </p:txBody>
      </p:sp>
      <p:sp>
        <p:nvSpPr>
          <p:cNvPr id="2717" name="Google Shape;2717;p87"/>
          <p:cNvSpPr txBox="1"/>
          <p:nvPr/>
        </p:nvSpPr>
        <p:spPr>
          <a:xfrm>
            <a:off x="4794896" y="3801525"/>
            <a:ext cx="1294500" cy="292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600"/>
              <a:buFont typeface="Arial"/>
              <a:buNone/>
            </a:pPr>
            <a:r>
              <a:rPr lang="en" sz="1900" b="1" i="0" u="none" strike="noStrike" cap="none">
                <a:solidFill>
                  <a:srgbClr val="000000"/>
                </a:solidFill>
                <a:latin typeface="Montserrat"/>
                <a:ea typeface="Montserrat"/>
                <a:cs typeface="Montserrat"/>
                <a:sym typeface="Montserrat"/>
              </a:rPr>
              <a:t>React</a:t>
            </a:r>
            <a:endParaRPr sz="1900" b="1" i="0" u="none" strike="noStrike" cap="none">
              <a:solidFill>
                <a:srgbClr val="000000"/>
              </a:solidFill>
              <a:latin typeface="Montserrat"/>
              <a:ea typeface="Montserrat"/>
              <a:cs typeface="Montserrat"/>
              <a:sym typeface="Montserrat"/>
            </a:endParaRPr>
          </a:p>
        </p:txBody>
      </p:sp>
      <p:sp>
        <p:nvSpPr>
          <p:cNvPr id="2718" name="Google Shape;2718;p87"/>
          <p:cNvSpPr txBox="1"/>
          <p:nvPr/>
        </p:nvSpPr>
        <p:spPr>
          <a:xfrm>
            <a:off x="6519816" y="3801525"/>
            <a:ext cx="1294500" cy="2925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Clr>
                <a:srgbClr val="000000"/>
              </a:buClr>
              <a:buSzPts val="2600"/>
              <a:buFont typeface="Arial"/>
              <a:buNone/>
            </a:pPr>
            <a:r>
              <a:rPr lang="en" sz="1900" b="1" i="0" u="none" strike="noStrike" cap="none">
                <a:solidFill>
                  <a:srgbClr val="000000"/>
                </a:solidFill>
                <a:latin typeface="Montserrat"/>
                <a:ea typeface="Montserrat"/>
                <a:cs typeface="Montserrat"/>
                <a:sym typeface="Montserrat"/>
              </a:rPr>
              <a:t>Node.js</a:t>
            </a:r>
            <a:endParaRPr sz="1900" b="1" i="0" u="none" strike="noStrike" cap="none">
              <a:solidFill>
                <a:srgbClr val="000000"/>
              </a:solidFill>
              <a:latin typeface="Montserrat"/>
              <a:ea typeface="Montserrat"/>
              <a:cs typeface="Montserrat"/>
              <a:sym typeface="Montserrat"/>
            </a:endParaRPr>
          </a:p>
        </p:txBody>
      </p:sp>
      <p:sp>
        <p:nvSpPr>
          <p:cNvPr id="2719" name="Google Shape;2719;p87"/>
          <p:cNvSpPr txBox="1"/>
          <p:nvPr/>
        </p:nvSpPr>
        <p:spPr>
          <a:xfrm>
            <a:off x="1153850" y="12596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3800" b="1" i="0" u="none" strike="noStrike" cap="none">
                <a:solidFill>
                  <a:srgbClr val="9CBDE8"/>
                </a:solidFill>
                <a:latin typeface="Caveat"/>
                <a:ea typeface="Caveat"/>
                <a:cs typeface="Caveat"/>
                <a:sym typeface="Caveat"/>
              </a:rPr>
              <a:t>MERN STACK</a:t>
            </a:r>
            <a:endParaRPr sz="3800" b="1" i="0" u="none" strike="noStrike" cap="none">
              <a:solidFill>
                <a:srgbClr val="9CBDE8"/>
              </a:solidFill>
              <a:latin typeface="Caveat"/>
              <a:ea typeface="Caveat"/>
              <a:cs typeface="Caveat"/>
              <a:sym typeface="Caveat"/>
            </a:endParaRPr>
          </a:p>
        </p:txBody>
      </p:sp>
      <p:sp>
        <p:nvSpPr>
          <p:cNvPr id="2720" name="Google Shape;2720;p87"/>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721" name="Google Shape;2721;p87"/>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722" name="Google Shape;2722;p87"/>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723" name="Google Shape;2723;p87"/>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724" name="Google Shape;2724;p87"/>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725" name="Google Shape;2725;p87"/>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49</a:t>
            </a:r>
            <a:endParaRPr sz="800" b="1" i="0" u="none" strike="noStrike" cap="none" dirty="0">
              <a:solidFill>
                <a:srgbClr val="FFFFFF"/>
              </a:solidFill>
              <a:latin typeface="Montserrat"/>
              <a:ea typeface="Montserrat"/>
              <a:cs typeface="Montserrat"/>
              <a:sym typeface="Montserrat"/>
            </a:endParaRPr>
          </a:p>
        </p:txBody>
      </p:sp>
      <p:sp>
        <p:nvSpPr>
          <p:cNvPr id="2726" name="Google Shape;2726;p87"/>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42"/>
          <p:cNvSpPr txBox="1">
            <a:spLocks noGrp="1"/>
          </p:cNvSpPr>
          <p:nvPr>
            <p:ph type="title"/>
          </p:nvPr>
        </p:nvSpPr>
        <p:spPr>
          <a:xfrm>
            <a:off x="2706600" y="1078899"/>
            <a:ext cx="3730800" cy="4002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2800"/>
              <a:buNone/>
            </a:pPr>
            <a:r>
              <a:rPr lang="en" sz="2000">
                <a:solidFill>
                  <a:srgbClr val="6D0303"/>
                </a:solidFill>
              </a:rPr>
              <a:t>Domaines d’activités</a:t>
            </a:r>
            <a:endParaRPr sz="2000">
              <a:solidFill>
                <a:srgbClr val="6D0303"/>
              </a:solidFill>
            </a:endParaRPr>
          </a:p>
        </p:txBody>
      </p:sp>
      <p:pic>
        <p:nvPicPr>
          <p:cNvPr id="1192" name="Google Shape;1192;p42"/>
          <p:cNvPicPr preferRelativeResize="0"/>
          <p:nvPr/>
        </p:nvPicPr>
        <p:blipFill rotWithShape="1">
          <a:blip r:embed="rId3">
            <a:alphaModFix/>
          </a:blip>
          <a:srcRect/>
          <a:stretch/>
        </p:blipFill>
        <p:spPr>
          <a:xfrm>
            <a:off x="1631550" y="1984700"/>
            <a:ext cx="1227588" cy="1227588"/>
          </a:xfrm>
          <a:prstGeom prst="rect">
            <a:avLst/>
          </a:prstGeom>
          <a:noFill/>
          <a:ln>
            <a:noFill/>
          </a:ln>
        </p:spPr>
      </p:pic>
      <p:pic>
        <p:nvPicPr>
          <p:cNvPr id="1193" name="Google Shape;1193;p42"/>
          <p:cNvPicPr preferRelativeResize="0"/>
          <p:nvPr/>
        </p:nvPicPr>
        <p:blipFill rotWithShape="1">
          <a:blip r:embed="rId4">
            <a:alphaModFix/>
          </a:blip>
          <a:srcRect/>
          <a:stretch/>
        </p:blipFill>
        <p:spPr>
          <a:xfrm>
            <a:off x="3200500" y="1984698"/>
            <a:ext cx="1227599" cy="1227599"/>
          </a:xfrm>
          <a:prstGeom prst="rect">
            <a:avLst/>
          </a:prstGeom>
          <a:noFill/>
          <a:ln>
            <a:noFill/>
          </a:ln>
        </p:spPr>
      </p:pic>
      <p:pic>
        <p:nvPicPr>
          <p:cNvPr id="1194" name="Google Shape;1194;p42"/>
          <p:cNvPicPr preferRelativeResize="0"/>
          <p:nvPr/>
        </p:nvPicPr>
        <p:blipFill rotWithShape="1">
          <a:blip r:embed="rId5">
            <a:alphaModFix/>
          </a:blip>
          <a:srcRect/>
          <a:stretch/>
        </p:blipFill>
        <p:spPr>
          <a:xfrm>
            <a:off x="6350400" y="2021450"/>
            <a:ext cx="1154100" cy="1154100"/>
          </a:xfrm>
          <a:prstGeom prst="rect">
            <a:avLst/>
          </a:prstGeom>
          <a:noFill/>
          <a:ln>
            <a:noFill/>
          </a:ln>
        </p:spPr>
      </p:pic>
      <p:sp>
        <p:nvSpPr>
          <p:cNvPr id="1195" name="Google Shape;1195;p42"/>
          <p:cNvSpPr txBox="1"/>
          <p:nvPr/>
        </p:nvSpPr>
        <p:spPr>
          <a:xfrm>
            <a:off x="1521750" y="3241575"/>
            <a:ext cx="1154100" cy="31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Analyse CV</a:t>
            </a:r>
            <a:endParaRPr sz="1000" b="1" i="0" u="none" strike="noStrike" cap="none">
              <a:solidFill>
                <a:srgbClr val="000000"/>
              </a:solidFill>
              <a:latin typeface="Montserrat"/>
              <a:ea typeface="Montserrat"/>
              <a:cs typeface="Montserrat"/>
              <a:sym typeface="Montserrat"/>
            </a:endParaRPr>
          </a:p>
        </p:txBody>
      </p:sp>
      <p:sp>
        <p:nvSpPr>
          <p:cNvPr id="1196" name="Google Shape;1196;p42"/>
          <p:cNvSpPr txBox="1"/>
          <p:nvPr/>
        </p:nvSpPr>
        <p:spPr>
          <a:xfrm>
            <a:off x="3090875" y="3241575"/>
            <a:ext cx="1474200" cy="31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Entretiens en ligne</a:t>
            </a:r>
            <a:endParaRPr sz="1000" b="1" i="0" u="none" strike="noStrike" cap="none">
              <a:solidFill>
                <a:srgbClr val="000000"/>
              </a:solidFill>
              <a:latin typeface="Montserrat"/>
              <a:ea typeface="Montserrat"/>
              <a:cs typeface="Montserrat"/>
              <a:sym typeface="Montserrat"/>
            </a:endParaRPr>
          </a:p>
        </p:txBody>
      </p:sp>
      <p:pic>
        <p:nvPicPr>
          <p:cNvPr id="1197" name="Google Shape;1197;p42"/>
          <p:cNvPicPr preferRelativeResize="0"/>
          <p:nvPr/>
        </p:nvPicPr>
        <p:blipFill rotWithShape="1">
          <a:blip r:embed="rId6">
            <a:alphaModFix/>
          </a:blip>
          <a:srcRect/>
          <a:stretch/>
        </p:blipFill>
        <p:spPr>
          <a:xfrm>
            <a:off x="4806200" y="2001975"/>
            <a:ext cx="1154100" cy="1154100"/>
          </a:xfrm>
          <a:prstGeom prst="rect">
            <a:avLst/>
          </a:prstGeom>
          <a:noFill/>
          <a:ln>
            <a:noFill/>
          </a:ln>
        </p:spPr>
      </p:pic>
      <p:sp>
        <p:nvSpPr>
          <p:cNvPr id="1198" name="Google Shape;1198;p42"/>
          <p:cNvSpPr txBox="1"/>
          <p:nvPr/>
        </p:nvSpPr>
        <p:spPr>
          <a:xfrm>
            <a:off x="4417850" y="3241575"/>
            <a:ext cx="1930800" cy="31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Evaluation des </a:t>
            </a:r>
            <a:endParaRPr sz="10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candidats</a:t>
            </a:r>
            <a:endParaRPr sz="1000" b="1" i="0" u="none" strike="noStrike" cap="none">
              <a:solidFill>
                <a:srgbClr val="000000"/>
              </a:solidFill>
              <a:latin typeface="Montserrat"/>
              <a:ea typeface="Montserrat"/>
              <a:cs typeface="Montserrat"/>
              <a:sym typeface="Montserrat"/>
            </a:endParaRPr>
          </a:p>
        </p:txBody>
      </p:sp>
      <p:sp>
        <p:nvSpPr>
          <p:cNvPr id="1199" name="Google Shape;1199;p42"/>
          <p:cNvSpPr txBox="1"/>
          <p:nvPr/>
        </p:nvSpPr>
        <p:spPr>
          <a:xfrm>
            <a:off x="6282150" y="3241575"/>
            <a:ext cx="1340100" cy="49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a:ea typeface="Montserrat"/>
                <a:cs typeface="Montserrat"/>
                <a:sym typeface="Montserrat"/>
              </a:rPr>
              <a:t>Correspondance CV-emploi</a:t>
            </a:r>
            <a:endParaRPr sz="1000" b="1" i="0" u="none" strike="noStrike" cap="none">
              <a:solidFill>
                <a:srgbClr val="000000"/>
              </a:solidFill>
              <a:latin typeface="Montserrat"/>
              <a:ea typeface="Montserrat"/>
              <a:cs typeface="Montserrat"/>
              <a:sym typeface="Montserrat"/>
            </a:endParaRPr>
          </a:p>
        </p:txBody>
      </p:sp>
      <p:sp>
        <p:nvSpPr>
          <p:cNvPr id="1200" name="Google Shape;1200;p42"/>
          <p:cNvSpPr/>
          <p:nvPr/>
        </p:nvSpPr>
        <p:spPr>
          <a:xfrm>
            <a:off x="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201" name="Google Shape;1201;p42"/>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202" name="Google Shape;1202;p42"/>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203" name="Google Shape;1203;p42"/>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204" name="Google Shape;1204;p42"/>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205" name="Google Shape;1205;p42"/>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2" name="Google Shape;1170;p41">
            <a:extLst>
              <a:ext uri="{FF2B5EF4-FFF2-40B4-BE49-F238E27FC236}">
                <a16:creationId xmlns:a16="http://schemas.microsoft.com/office/drawing/2014/main" id="{2F4164B9-2F47-426F-4364-C87D8F6CF254}"/>
              </a:ext>
            </a:extLst>
          </p:cNvPr>
          <p:cNvSpPr txBox="1"/>
          <p:nvPr/>
        </p:nvSpPr>
        <p:spPr>
          <a:xfrm>
            <a:off x="7315200" y="4786950"/>
            <a:ext cx="143615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Contexte du projet </a:t>
            </a:r>
            <a:endParaRPr sz="1000" i="0" u="none" strike="noStrike" cap="none">
              <a:solidFill>
                <a:srgbClr val="003867"/>
              </a:solidFill>
              <a:latin typeface="Montserrat"/>
              <a:ea typeface="Montserrat"/>
              <a:cs typeface="Montserrat"/>
              <a:sym typeface="Montserrat"/>
            </a:endParaRPr>
          </a:p>
        </p:txBody>
      </p:sp>
      <p:sp>
        <p:nvSpPr>
          <p:cNvPr id="3" name="Google Shape;1186;p41">
            <a:extLst>
              <a:ext uri="{FF2B5EF4-FFF2-40B4-BE49-F238E27FC236}">
                <a16:creationId xmlns:a16="http://schemas.microsoft.com/office/drawing/2014/main" id="{C8FCF6D1-DC4D-8782-A595-8A149A51BDE7}"/>
              </a:ext>
            </a:extLst>
          </p:cNvPr>
          <p:cNvSpPr/>
          <p:nvPr/>
        </p:nvSpPr>
        <p:spPr>
          <a:xfrm>
            <a:off x="8785429"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05</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97"/>
                                        </p:tgtEl>
                                        <p:attrNameLst>
                                          <p:attrName>style.visibility</p:attrName>
                                        </p:attrNameLst>
                                      </p:cBhvr>
                                      <p:to>
                                        <p:strVal val="visible"/>
                                      </p:to>
                                    </p:set>
                                  </p:childTnLst>
                                </p:cTn>
                              </p:par>
                            </p:childTnLst>
                          </p:cTn>
                        </p:par>
                        <p:par>
                          <p:cTn id="23" fill="hold">
                            <p:stCondLst>
                              <p:cond delay="1"/>
                            </p:stCondLst>
                            <p:childTnLst>
                              <p:par>
                                <p:cTn id="24" presetID="1" presetClass="entr" presetSubtype="0" fill="hold" nodeType="afterEffect">
                                  <p:stCondLst>
                                    <p:cond delay="0"/>
                                  </p:stCondLst>
                                  <p:childTnLst>
                                    <p:set>
                                      <p:cBhvr>
                                        <p:cTn id="25" dur="1" fill="hold">
                                          <p:stCondLst>
                                            <p:cond delay="0"/>
                                          </p:stCondLst>
                                        </p:cTn>
                                        <p:tgtEl>
                                          <p:spTgt spid="119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9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pic>
        <p:nvPicPr>
          <p:cNvPr id="2731" name="Google Shape;2731;p88"/>
          <p:cNvPicPr preferRelativeResize="0"/>
          <p:nvPr/>
        </p:nvPicPr>
        <p:blipFill rotWithShape="1">
          <a:blip r:embed="rId3">
            <a:alphaModFix/>
          </a:blip>
          <a:srcRect/>
          <a:stretch/>
        </p:blipFill>
        <p:spPr>
          <a:xfrm>
            <a:off x="3526163" y="1318701"/>
            <a:ext cx="2141100" cy="1853949"/>
          </a:xfrm>
          <a:prstGeom prst="rect">
            <a:avLst/>
          </a:prstGeom>
          <a:noFill/>
          <a:ln>
            <a:noFill/>
          </a:ln>
        </p:spPr>
      </p:pic>
      <p:sp>
        <p:nvSpPr>
          <p:cNvPr id="2732" name="Google Shape;2732;p88"/>
          <p:cNvSpPr txBox="1"/>
          <p:nvPr/>
        </p:nvSpPr>
        <p:spPr>
          <a:xfrm>
            <a:off x="3476738" y="3172650"/>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351C75"/>
                </a:solidFill>
                <a:latin typeface="Montserrat"/>
                <a:ea typeface="Montserrat"/>
                <a:cs typeface="Montserrat"/>
                <a:sym typeface="Montserrat"/>
              </a:rPr>
              <a:t>Backend</a:t>
            </a:r>
            <a:endParaRPr sz="1800" b="1" i="0" u="none" strike="noStrike" cap="none">
              <a:solidFill>
                <a:srgbClr val="351C75"/>
              </a:solidFill>
              <a:latin typeface="Montserrat"/>
              <a:ea typeface="Montserrat"/>
              <a:cs typeface="Montserrat"/>
              <a:sym typeface="Montserrat"/>
            </a:endParaRPr>
          </a:p>
        </p:txBody>
      </p:sp>
      <p:pic>
        <p:nvPicPr>
          <p:cNvPr id="2733" name="Google Shape;2733;p88"/>
          <p:cNvPicPr preferRelativeResize="0"/>
          <p:nvPr/>
        </p:nvPicPr>
        <p:blipFill rotWithShape="1">
          <a:blip r:embed="rId4">
            <a:alphaModFix/>
          </a:blip>
          <a:srcRect/>
          <a:stretch/>
        </p:blipFill>
        <p:spPr>
          <a:xfrm>
            <a:off x="6093324" y="3763506"/>
            <a:ext cx="937075" cy="937075"/>
          </a:xfrm>
          <a:prstGeom prst="rect">
            <a:avLst/>
          </a:prstGeom>
          <a:noFill/>
          <a:ln>
            <a:noFill/>
          </a:ln>
        </p:spPr>
      </p:pic>
      <p:pic>
        <p:nvPicPr>
          <p:cNvPr id="2734" name="Google Shape;2734;p88"/>
          <p:cNvPicPr preferRelativeResize="0"/>
          <p:nvPr/>
        </p:nvPicPr>
        <p:blipFill rotWithShape="1">
          <a:blip r:embed="rId5">
            <a:alphaModFix/>
          </a:blip>
          <a:srcRect/>
          <a:stretch/>
        </p:blipFill>
        <p:spPr>
          <a:xfrm>
            <a:off x="7213624" y="3763500"/>
            <a:ext cx="937084" cy="916375"/>
          </a:xfrm>
          <a:prstGeom prst="rect">
            <a:avLst/>
          </a:prstGeom>
          <a:noFill/>
          <a:ln>
            <a:noFill/>
          </a:ln>
        </p:spPr>
      </p:pic>
      <p:pic>
        <p:nvPicPr>
          <p:cNvPr id="2735" name="Google Shape;2735;p88"/>
          <p:cNvPicPr preferRelativeResize="0"/>
          <p:nvPr/>
        </p:nvPicPr>
        <p:blipFill rotWithShape="1">
          <a:blip r:embed="rId6">
            <a:alphaModFix/>
          </a:blip>
          <a:srcRect l="52636" t="14150" r="18153" b="35986"/>
          <a:stretch/>
        </p:blipFill>
        <p:spPr>
          <a:xfrm>
            <a:off x="4785027" y="3773850"/>
            <a:ext cx="1125075" cy="916375"/>
          </a:xfrm>
          <a:prstGeom prst="rect">
            <a:avLst/>
          </a:prstGeom>
          <a:noFill/>
          <a:ln>
            <a:noFill/>
          </a:ln>
        </p:spPr>
      </p:pic>
      <p:sp>
        <p:nvSpPr>
          <p:cNvPr id="2736" name="Google Shape;2736;p88"/>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Bibliothèques utilisées</a:t>
            </a:r>
            <a:endParaRPr sz="2000" b="1" i="0" u="none" strike="noStrike" cap="none">
              <a:solidFill>
                <a:srgbClr val="AB0505"/>
              </a:solidFill>
              <a:latin typeface="Arial"/>
              <a:ea typeface="Arial"/>
              <a:cs typeface="Arial"/>
              <a:sym typeface="Arial"/>
            </a:endParaRPr>
          </a:p>
        </p:txBody>
      </p:sp>
      <p:pic>
        <p:nvPicPr>
          <p:cNvPr id="2737" name="Google Shape;2737;p88"/>
          <p:cNvPicPr preferRelativeResize="0"/>
          <p:nvPr/>
        </p:nvPicPr>
        <p:blipFill rotWithShape="1">
          <a:blip r:embed="rId7">
            <a:alphaModFix/>
          </a:blip>
          <a:srcRect/>
          <a:stretch/>
        </p:blipFill>
        <p:spPr>
          <a:xfrm>
            <a:off x="993300" y="3797413"/>
            <a:ext cx="1421100" cy="869251"/>
          </a:xfrm>
          <a:prstGeom prst="rect">
            <a:avLst/>
          </a:prstGeom>
          <a:noFill/>
          <a:ln>
            <a:noFill/>
          </a:ln>
        </p:spPr>
      </p:pic>
      <p:pic>
        <p:nvPicPr>
          <p:cNvPr id="2738" name="Google Shape;2738;p88"/>
          <p:cNvPicPr preferRelativeResize="0"/>
          <p:nvPr/>
        </p:nvPicPr>
        <p:blipFill rotWithShape="1">
          <a:blip r:embed="rId8">
            <a:alphaModFix/>
          </a:blip>
          <a:srcRect l="16080" t="34627" r="14419" b="35995"/>
          <a:stretch/>
        </p:blipFill>
        <p:spPr>
          <a:xfrm>
            <a:off x="2689175" y="3784199"/>
            <a:ext cx="1912625" cy="916375"/>
          </a:xfrm>
          <a:prstGeom prst="rect">
            <a:avLst/>
          </a:prstGeom>
          <a:noFill/>
          <a:ln>
            <a:noFill/>
          </a:ln>
        </p:spPr>
      </p:pic>
      <p:sp>
        <p:nvSpPr>
          <p:cNvPr id="2739" name="Google Shape;2739;p88"/>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740" name="Google Shape;2740;p88"/>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741" name="Google Shape;2741;p88"/>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742" name="Google Shape;2742;p88"/>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743" name="Google Shape;2743;p88"/>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744" name="Google Shape;2744;p88"/>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50</a:t>
            </a:r>
            <a:endParaRPr sz="800" b="1" i="0" u="none" strike="noStrike" cap="none" dirty="0">
              <a:solidFill>
                <a:srgbClr val="FFFFFF"/>
              </a:solidFill>
              <a:latin typeface="Montserrat"/>
              <a:ea typeface="Montserrat"/>
              <a:cs typeface="Montserrat"/>
              <a:sym typeface="Montserrat"/>
            </a:endParaRPr>
          </a:p>
        </p:txBody>
      </p:sp>
      <p:sp>
        <p:nvSpPr>
          <p:cNvPr id="2745" name="Google Shape;2745;p88"/>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p89"/>
          <p:cNvSpPr txBox="1"/>
          <p:nvPr/>
        </p:nvSpPr>
        <p:spPr>
          <a:xfrm>
            <a:off x="3476738" y="3172650"/>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351C75"/>
                </a:solidFill>
                <a:latin typeface="Montserrat"/>
                <a:ea typeface="Montserrat"/>
                <a:cs typeface="Montserrat"/>
                <a:sym typeface="Montserrat"/>
              </a:rPr>
              <a:t>Frontend</a:t>
            </a:r>
            <a:endParaRPr sz="1800" b="1" i="0" u="none" strike="noStrike" cap="none">
              <a:solidFill>
                <a:srgbClr val="351C75"/>
              </a:solidFill>
              <a:latin typeface="Montserrat"/>
              <a:ea typeface="Montserrat"/>
              <a:cs typeface="Montserrat"/>
              <a:sym typeface="Montserrat"/>
            </a:endParaRPr>
          </a:p>
        </p:txBody>
      </p:sp>
      <p:sp>
        <p:nvSpPr>
          <p:cNvPr id="2751" name="Google Shape;2751;p89"/>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Bibliothèques utilisées</a:t>
            </a:r>
            <a:endParaRPr sz="2000" b="1" i="0" u="none" strike="noStrike" cap="none">
              <a:solidFill>
                <a:srgbClr val="AB0505"/>
              </a:solidFill>
              <a:latin typeface="Arial"/>
              <a:ea typeface="Arial"/>
              <a:cs typeface="Arial"/>
              <a:sym typeface="Arial"/>
            </a:endParaRPr>
          </a:p>
        </p:txBody>
      </p:sp>
      <p:pic>
        <p:nvPicPr>
          <p:cNvPr id="2752" name="Google Shape;2752;p89"/>
          <p:cNvPicPr preferRelativeResize="0"/>
          <p:nvPr/>
        </p:nvPicPr>
        <p:blipFill rotWithShape="1">
          <a:blip r:embed="rId3">
            <a:alphaModFix/>
          </a:blip>
          <a:srcRect/>
          <a:stretch/>
        </p:blipFill>
        <p:spPr>
          <a:xfrm>
            <a:off x="3476750" y="1183388"/>
            <a:ext cx="2000225" cy="2037062"/>
          </a:xfrm>
          <a:prstGeom prst="rect">
            <a:avLst/>
          </a:prstGeom>
          <a:noFill/>
          <a:ln>
            <a:noFill/>
          </a:ln>
        </p:spPr>
      </p:pic>
      <p:pic>
        <p:nvPicPr>
          <p:cNvPr id="2753" name="Google Shape;2753;p89"/>
          <p:cNvPicPr preferRelativeResize="0"/>
          <p:nvPr/>
        </p:nvPicPr>
        <p:blipFill rotWithShape="1">
          <a:blip r:embed="rId4">
            <a:alphaModFix/>
          </a:blip>
          <a:srcRect l="24935" t="29246" r="25460" b="28517"/>
          <a:stretch/>
        </p:blipFill>
        <p:spPr>
          <a:xfrm>
            <a:off x="2664461" y="3797425"/>
            <a:ext cx="1605138" cy="911150"/>
          </a:xfrm>
          <a:prstGeom prst="rect">
            <a:avLst/>
          </a:prstGeom>
          <a:noFill/>
          <a:ln>
            <a:noFill/>
          </a:ln>
        </p:spPr>
      </p:pic>
      <p:pic>
        <p:nvPicPr>
          <p:cNvPr id="2754" name="Google Shape;2754;p89"/>
          <p:cNvPicPr preferRelativeResize="0"/>
          <p:nvPr/>
        </p:nvPicPr>
        <p:blipFill rotWithShape="1">
          <a:blip r:embed="rId5">
            <a:alphaModFix/>
          </a:blip>
          <a:srcRect l="19328" t="22589" r="18639" b="23265"/>
          <a:stretch/>
        </p:blipFill>
        <p:spPr>
          <a:xfrm>
            <a:off x="4468625" y="3797425"/>
            <a:ext cx="955875" cy="911144"/>
          </a:xfrm>
          <a:prstGeom prst="rect">
            <a:avLst/>
          </a:prstGeom>
          <a:noFill/>
          <a:ln>
            <a:noFill/>
          </a:ln>
        </p:spPr>
      </p:pic>
      <p:pic>
        <p:nvPicPr>
          <p:cNvPr id="2755" name="Google Shape;2755;p89"/>
          <p:cNvPicPr preferRelativeResize="0"/>
          <p:nvPr/>
        </p:nvPicPr>
        <p:blipFill rotWithShape="1">
          <a:blip r:embed="rId6">
            <a:alphaModFix/>
          </a:blip>
          <a:srcRect l="31641" t="34521" r="30923" b="33950"/>
          <a:stretch/>
        </p:blipFill>
        <p:spPr>
          <a:xfrm>
            <a:off x="5617850" y="3797424"/>
            <a:ext cx="911925" cy="911071"/>
          </a:xfrm>
          <a:prstGeom prst="rect">
            <a:avLst/>
          </a:prstGeom>
          <a:noFill/>
          <a:ln>
            <a:noFill/>
          </a:ln>
        </p:spPr>
      </p:pic>
      <p:pic>
        <p:nvPicPr>
          <p:cNvPr id="2756" name="Google Shape;2756;p89"/>
          <p:cNvPicPr preferRelativeResize="0"/>
          <p:nvPr/>
        </p:nvPicPr>
        <p:blipFill rotWithShape="1">
          <a:blip r:embed="rId7">
            <a:alphaModFix/>
          </a:blip>
          <a:srcRect/>
          <a:stretch/>
        </p:blipFill>
        <p:spPr>
          <a:xfrm>
            <a:off x="6723125" y="3797425"/>
            <a:ext cx="955873" cy="911076"/>
          </a:xfrm>
          <a:prstGeom prst="rect">
            <a:avLst/>
          </a:prstGeom>
          <a:noFill/>
          <a:ln>
            <a:noFill/>
          </a:ln>
        </p:spPr>
      </p:pic>
      <p:pic>
        <p:nvPicPr>
          <p:cNvPr id="2757" name="Google Shape;2757;p89"/>
          <p:cNvPicPr preferRelativeResize="0"/>
          <p:nvPr/>
        </p:nvPicPr>
        <p:blipFill rotWithShape="1">
          <a:blip r:embed="rId8">
            <a:alphaModFix/>
          </a:blip>
          <a:srcRect/>
          <a:stretch/>
        </p:blipFill>
        <p:spPr>
          <a:xfrm>
            <a:off x="1386980" y="3797425"/>
            <a:ext cx="1048194" cy="911076"/>
          </a:xfrm>
          <a:prstGeom prst="rect">
            <a:avLst/>
          </a:prstGeom>
          <a:noFill/>
          <a:ln>
            <a:noFill/>
          </a:ln>
        </p:spPr>
      </p:pic>
      <p:sp>
        <p:nvSpPr>
          <p:cNvPr id="2758" name="Google Shape;2758;p89"/>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759" name="Google Shape;2759;p89"/>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760" name="Google Shape;2760;p89"/>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761" name="Google Shape;2761;p89"/>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762" name="Google Shape;2762;p89"/>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763" name="Google Shape;2763;p89"/>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51</a:t>
            </a:r>
            <a:endParaRPr sz="800" b="1" i="0" u="none" strike="noStrike" cap="none" dirty="0">
              <a:solidFill>
                <a:srgbClr val="FFFFFF"/>
              </a:solidFill>
              <a:latin typeface="Montserrat"/>
              <a:ea typeface="Montserrat"/>
              <a:cs typeface="Montserrat"/>
              <a:sym typeface="Montserrat"/>
            </a:endParaRPr>
          </a:p>
        </p:txBody>
      </p:sp>
      <p:sp>
        <p:nvSpPr>
          <p:cNvPr id="2764" name="Google Shape;2764;p89"/>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69" name="Google Shape;2769;p90"/>
          <p:cNvSpPr txBox="1"/>
          <p:nvPr/>
        </p:nvSpPr>
        <p:spPr>
          <a:xfrm>
            <a:off x="3476738" y="3248850"/>
            <a:ext cx="2141100" cy="27720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Clr>
                <a:srgbClr val="000000"/>
              </a:buClr>
              <a:buSzPts val="2405"/>
              <a:buFont typeface="Arial"/>
              <a:buNone/>
            </a:pPr>
            <a:r>
              <a:rPr lang="en" sz="1800" b="1" i="0" u="none" strike="noStrike" cap="none">
                <a:solidFill>
                  <a:srgbClr val="351C75"/>
                </a:solidFill>
                <a:latin typeface="Montserrat"/>
                <a:ea typeface="Montserrat"/>
                <a:cs typeface="Montserrat"/>
                <a:sym typeface="Montserrat"/>
              </a:rPr>
              <a:t>Base de données</a:t>
            </a:r>
            <a:endParaRPr sz="1800" b="1" i="0" u="none" strike="noStrike" cap="none">
              <a:solidFill>
                <a:srgbClr val="351C75"/>
              </a:solidFill>
              <a:latin typeface="Montserrat"/>
              <a:ea typeface="Montserrat"/>
              <a:cs typeface="Montserrat"/>
              <a:sym typeface="Montserrat"/>
            </a:endParaRPr>
          </a:p>
        </p:txBody>
      </p:sp>
      <p:sp>
        <p:nvSpPr>
          <p:cNvPr id="2770" name="Google Shape;2770;p90"/>
          <p:cNvSpPr txBox="1"/>
          <p:nvPr/>
        </p:nvSpPr>
        <p:spPr>
          <a:xfrm>
            <a:off x="1012050" y="542300"/>
            <a:ext cx="7119900" cy="64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 sz="2000" b="1" i="0" u="none" strike="noStrike" cap="none">
                <a:solidFill>
                  <a:srgbClr val="AB0505"/>
                </a:solidFill>
                <a:latin typeface="Arial"/>
                <a:ea typeface="Arial"/>
                <a:cs typeface="Arial"/>
                <a:sym typeface="Arial"/>
              </a:rPr>
              <a:t>Bibliothèque utilisé</a:t>
            </a:r>
            <a:endParaRPr sz="2000" b="1" i="0" u="none" strike="noStrike" cap="none">
              <a:solidFill>
                <a:srgbClr val="AB0505"/>
              </a:solidFill>
              <a:latin typeface="Arial"/>
              <a:ea typeface="Arial"/>
              <a:cs typeface="Arial"/>
              <a:sym typeface="Arial"/>
            </a:endParaRPr>
          </a:p>
        </p:txBody>
      </p:sp>
      <p:pic>
        <p:nvPicPr>
          <p:cNvPr id="2771" name="Google Shape;2771;p90"/>
          <p:cNvPicPr preferRelativeResize="0"/>
          <p:nvPr/>
        </p:nvPicPr>
        <p:blipFill rotWithShape="1">
          <a:blip r:embed="rId3">
            <a:alphaModFix/>
          </a:blip>
          <a:srcRect/>
          <a:stretch/>
        </p:blipFill>
        <p:spPr>
          <a:xfrm>
            <a:off x="3501450" y="1183412"/>
            <a:ext cx="2141100" cy="1937949"/>
          </a:xfrm>
          <a:prstGeom prst="rect">
            <a:avLst/>
          </a:prstGeom>
          <a:noFill/>
          <a:ln>
            <a:noFill/>
          </a:ln>
        </p:spPr>
      </p:pic>
      <p:pic>
        <p:nvPicPr>
          <p:cNvPr id="2772" name="Google Shape;2772;p90"/>
          <p:cNvPicPr preferRelativeResize="0"/>
          <p:nvPr/>
        </p:nvPicPr>
        <p:blipFill rotWithShape="1">
          <a:blip r:embed="rId4">
            <a:alphaModFix/>
          </a:blip>
          <a:srcRect/>
          <a:stretch/>
        </p:blipFill>
        <p:spPr>
          <a:xfrm>
            <a:off x="4023200" y="3747275"/>
            <a:ext cx="1048200" cy="1048200"/>
          </a:xfrm>
          <a:prstGeom prst="rect">
            <a:avLst/>
          </a:prstGeom>
          <a:noFill/>
          <a:ln>
            <a:noFill/>
          </a:ln>
        </p:spPr>
      </p:pic>
      <p:sp>
        <p:nvSpPr>
          <p:cNvPr id="2773" name="Google Shape;2773;p90"/>
          <p:cNvSpPr/>
          <p:nvPr/>
        </p:nvSpPr>
        <p:spPr>
          <a:xfrm>
            <a:off x="1188425"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Traitement des données</a:t>
            </a:r>
            <a:endParaRPr sz="800" b="1" i="0" u="none" strike="noStrike" cap="none">
              <a:solidFill>
                <a:schemeClr val="dk1"/>
              </a:solidFill>
              <a:latin typeface="Montserrat"/>
              <a:ea typeface="Montserrat"/>
              <a:cs typeface="Montserrat"/>
              <a:sym typeface="Montserrat"/>
            </a:endParaRPr>
          </a:p>
        </p:txBody>
      </p:sp>
      <p:sp>
        <p:nvSpPr>
          <p:cNvPr id="2774" name="Google Shape;2774;p90"/>
          <p:cNvSpPr/>
          <p:nvPr/>
        </p:nvSpPr>
        <p:spPr>
          <a:xfrm>
            <a:off x="2699359"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Conception du modèle</a:t>
            </a:r>
            <a:endParaRPr sz="800" b="1">
              <a:solidFill>
                <a:schemeClr val="dk1"/>
              </a:solidFill>
              <a:latin typeface="Montserrat"/>
              <a:ea typeface="Montserrat"/>
              <a:cs typeface="Montserrat"/>
              <a:sym typeface="Montserrat"/>
            </a:endParaRPr>
          </a:p>
        </p:txBody>
      </p:sp>
      <p:sp>
        <p:nvSpPr>
          <p:cNvPr id="2775" name="Google Shape;2775;p90"/>
          <p:cNvSpPr/>
          <p:nvPr/>
        </p:nvSpPr>
        <p:spPr>
          <a:xfrm>
            <a:off x="4170900" y="-35200"/>
            <a:ext cx="15108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Résultats d’implémentation</a:t>
            </a:r>
            <a:endParaRPr sz="800" b="1">
              <a:solidFill>
                <a:schemeClr val="dk1"/>
              </a:solidFill>
              <a:latin typeface="Montserrat"/>
              <a:ea typeface="Montserrat"/>
              <a:cs typeface="Montserrat"/>
              <a:sym typeface="Montserrat"/>
            </a:endParaRPr>
          </a:p>
        </p:txBody>
      </p:sp>
      <p:sp>
        <p:nvSpPr>
          <p:cNvPr id="2776" name="Google Shape;2776;p90"/>
          <p:cNvSpPr/>
          <p:nvPr/>
        </p:nvSpPr>
        <p:spPr>
          <a:xfrm>
            <a:off x="5630014" y="-35200"/>
            <a:ext cx="15108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Développement d’interface</a:t>
            </a:r>
            <a:endParaRPr sz="800" b="1">
              <a:solidFill>
                <a:schemeClr val="dk1"/>
              </a:solidFill>
              <a:latin typeface="Montserrat"/>
              <a:ea typeface="Montserrat"/>
              <a:cs typeface="Montserrat"/>
              <a:sym typeface="Montserrat"/>
            </a:endParaRPr>
          </a:p>
        </p:txBody>
      </p:sp>
      <p:sp>
        <p:nvSpPr>
          <p:cNvPr id="2777" name="Google Shape;2777;p90"/>
          <p:cNvSpPr/>
          <p:nvPr/>
        </p:nvSpPr>
        <p:spPr>
          <a:xfrm>
            <a:off x="-14325" y="-35200"/>
            <a:ext cx="13119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Construction de  la base des données</a:t>
            </a:r>
            <a:endParaRPr sz="800" b="1">
              <a:solidFill>
                <a:schemeClr val="dk1"/>
              </a:solidFill>
              <a:latin typeface="Montserrat"/>
              <a:ea typeface="Montserrat"/>
              <a:cs typeface="Montserrat"/>
              <a:sym typeface="Montserrat"/>
            </a:endParaRPr>
          </a:p>
        </p:txBody>
      </p:sp>
      <p:sp>
        <p:nvSpPr>
          <p:cNvPr id="2778" name="Google Shape;2778;p90"/>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52</a:t>
            </a:r>
            <a:endParaRPr sz="800" b="1" i="0" u="none" strike="noStrike" cap="none" dirty="0">
              <a:solidFill>
                <a:srgbClr val="FFFFFF"/>
              </a:solidFill>
              <a:latin typeface="Montserrat"/>
              <a:ea typeface="Montserrat"/>
              <a:cs typeface="Montserrat"/>
              <a:sym typeface="Montserrat"/>
            </a:endParaRPr>
          </a:p>
        </p:txBody>
      </p:sp>
      <p:sp>
        <p:nvSpPr>
          <p:cNvPr id="2779" name="Google Shape;2779;p90"/>
          <p:cNvSpPr txBox="1"/>
          <p:nvPr/>
        </p:nvSpPr>
        <p:spPr>
          <a:xfrm>
            <a:off x="6577500" y="4786950"/>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Réalisation et implémentation</a:t>
            </a:r>
            <a:endParaRPr sz="1000" i="0" u="none" strike="noStrike" cap="none">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91"/>
          <p:cNvSpPr txBox="1">
            <a:spLocks noGrp="1"/>
          </p:cNvSpPr>
          <p:nvPr>
            <p:ph type="title" idx="2"/>
          </p:nvPr>
        </p:nvSpPr>
        <p:spPr>
          <a:xfrm>
            <a:off x="2310450" y="2457200"/>
            <a:ext cx="4523100" cy="13323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4000"/>
              <a:buNone/>
            </a:pPr>
            <a:r>
              <a:rPr lang="en">
                <a:solidFill>
                  <a:srgbClr val="212121"/>
                </a:solidFill>
                <a:latin typeface="Montserrat"/>
                <a:ea typeface="Montserrat"/>
                <a:cs typeface="Montserrat"/>
                <a:sym typeface="Montserrat"/>
              </a:rPr>
              <a:t>Démonstration </a:t>
            </a:r>
            <a:endParaRPr>
              <a:solidFill>
                <a:srgbClr val="212121"/>
              </a:solidFill>
              <a:latin typeface="Montserrat"/>
              <a:ea typeface="Montserrat"/>
              <a:cs typeface="Montserrat"/>
              <a:sym typeface="Montserrat"/>
            </a:endParaRPr>
          </a:p>
          <a:p>
            <a:pPr marL="0" lvl="0" indent="0" algn="l" rtl="0">
              <a:lnSpc>
                <a:spcPct val="100000"/>
              </a:lnSpc>
              <a:spcBef>
                <a:spcPts val="0"/>
              </a:spcBef>
              <a:spcAft>
                <a:spcPts val="0"/>
              </a:spcAft>
              <a:buSzPts val="4000"/>
              <a:buNone/>
            </a:pPr>
            <a:endParaRPr>
              <a:solidFill>
                <a:srgbClr val="212121"/>
              </a:solidFill>
              <a:latin typeface="Montserrat"/>
              <a:ea typeface="Montserrat"/>
              <a:cs typeface="Montserrat"/>
              <a:sym typeface="Montserrat"/>
            </a:endParaRPr>
          </a:p>
        </p:txBody>
      </p:sp>
      <p:grpSp>
        <p:nvGrpSpPr>
          <p:cNvPr id="2785" name="Google Shape;2785;p91"/>
          <p:cNvGrpSpPr/>
          <p:nvPr/>
        </p:nvGrpSpPr>
        <p:grpSpPr>
          <a:xfrm flipH="1">
            <a:off x="7834772" y="2544125"/>
            <a:ext cx="1929500" cy="2210100"/>
            <a:chOff x="295725" y="-3462825"/>
            <a:chExt cx="1929500" cy="2210100"/>
          </a:xfrm>
        </p:grpSpPr>
        <p:sp>
          <p:nvSpPr>
            <p:cNvPr id="2786" name="Google Shape;2786;p9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9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9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9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9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9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9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9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9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9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9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9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9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9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9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9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9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9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9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9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9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9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9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9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9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1" name="Google Shape;2811;p91"/>
          <p:cNvGrpSpPr/>
          <p:nvPr/>
        </p:nvGrpSpPr>
        <p:grpSpPr>
          <a:xfrm>
            <a:off x="1005972" y="2347838"/>
            <a:ext cx="873187" cy="546900"/>
            <a:chOff x="1115510" y="4327288"/>
            <a:chExt cx="873187" cy="546900"/>
          </a:xfrm>
        </p:grpSpPr>
        <p:sp>
          <p:nvSpPr>
            <p:cNvPr id="2812" name="Google Shape;2812;p91"/>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3" name="Google Shape;2813;p91"/>
            <p:cNvGrpSpPr/>
            <p:nvPr/>
          </p:nvGrpSpPr>
          <p:grpSpPr>
            <a:xfrm flipH="1">
              <a:off x="1664772" y="4493938"/>
              <a:ext cx="323925" cy="323650"/>
              <a:chOff x="1608625" y="299800"/>
              <a:chExt cx="323925" cy="323650"/>
            </a:xfrm>
          </p:grpSpPr>
          <p:sp>
            <p:nvSpPr>
              <p:cNvPr id="2814" name="Google Shape;2814;p91"/>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91"/>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91"/>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18" name="Google Shape;2818;p91"/>
          <p:cNvSpPr/>
          <p:nvPr/>
        </p:nvSpPr>
        <p:spPr>
          <a:xfrm>
            <a:off x="3485100" y="1451150"/>
            <a:ext cx="2173800" cy="896700"/>
          </a:xfrm>
          <a:prstGeom prst="round2DiagRect">
            <a:avLst>
              <a:gd name="adj1" fmla="val 31518"/>
              <a:gd name="adj2"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 sz="9000" b="1" i="0" u="none" strike="noStrike" cap="none">
                <a:solidFill>
                  <a:schemeClr val="dk1"/>
                </a:solidFill>
                <a:latin typeface="Montserrat"/>
                <a:ea typeface="Montserrat"/>
                <a:cs typeface="Montserrat"/>
                <a:sym typeface="Montserrat"/>
              </a:rPr>
              <a:t>05</a:t>
            </a:r>
            <a:endParaRPr sz="9000" b="1" i="0" u="none" strike="noStrike" cap="none">
              <a:solidFill>
                <a:schemeClr val="dk1"/>
              </a:solidFill>
              <a:latin typeface="Montserrat"/>
              <a:ea typeface="Montserrat"/>
              <a:cs typeface="Montserrat"/>
              <a:sym typeface="Montserrat"/>
            </a:endParaRPr>
          </a:p>
        </p:txBody>
      </p:sp>
      <p:sp>
        <p:nvSpPr>
          <p:cNvPr id="2" name="Google Shape;2295;p73">
            <a:extLst>
              <a:ext uri="{FF2B5EF4-FFF2-40B4-BE49-F238E27FC236}">
                <a16:creationId xmlns:a16="http://schemas.microsoft.com/office/drawing/2014/main" id="{B6035C6E-061F-D7DC-88D2-6A6CE6357FB9}"/>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53</a:t>
            </a:r>
            <a:endParaRPr sz="800" b="1" i="0" u="none" strike="noStrike" cap="none" dirty="0">
              <a:solidFill>
                <a:srgbClr val="FFFFFF"/>
              </a:solidFill>
              <a:latin typeface="Montserrat"/>
              <a:ea typeface="Montserrat"/>
              <a:cs typeface="Montserrat"/>
              <a:sym typeface="Montserrat"/>
            </a:endParaRPr>
          </a:p>
        </p:txBody>
      </p:sp>
      <p:sp>
        <p:nvSpPr>
          <p:cNvPr id="3" name="Google Shape;2296;p73">
            <a:extLst>
              <a:ext uri="{FF2B5EF4-FFF2-40B4-BE49-F238E27FC236}">
                <a16:creationId xmlns:a16="http://schemas.microsoft.com/office/drawing/2014/main" id="{EE7006BB-1395-D764-3B9D-E383CFE72008}"/>
              </a:ext>
            </a:extLst>
          </p:cNvPr>
          <p:cNvSpPr txBox="1"/>
          <p:nvPr/>
        </p:nvSpPr>
        <p:spPr>
          <a:xfrm>
            <a:off x="6645300" y="4776543"/>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Démo</a:t>
            </a:r>
            <a:endParaRPr sz="1000" i="0" u="none" strike="noStrike" cap="none" dirty="0">
              <a:solidFill>
                <a:srgbClr val="003867"/>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pic>
        <p:nvPicPr>
          <p:cNvPr id="2824" name="Google Shape;2824;p92" title="user video - Made with Clipchamp_1690784683885.mp4">
            <a:hlinkClick r:id="rId3"/>
          </p:cNvPr>
          <p:cNvPicPr preferRelativeResize="0"/>
          <p:nvPr/>
        </p:nvPicPr>
        <p:blipFill rotWithShape="1">
          <a:blip r:embed="rId4">
            <a:alphaModFix/>
          </a:blip>
          <a:srcRect/>
          <a:stretch/>
        </p:blipFill>
        <p:spPr>
          <a:xfrm>
            <a:off x="1082450" y="1265125"/>
            <a:ext cx="6728701" cy="3511296"/>
          </a:xfrm>
          <a:prstGeom prst="rect">
            <a:avLst/>
          </a:prstGeom>
          <a:noFill/>
          <a:ln>
            <a:noFill/>
          </a:ln>
        </p:spPr>
      </p:pic>
      <p:sp>
        <p:nvSpPr>
          <p:cNvPr id="2825" name="Google Shape;2825;p92"/>
          <p:cNvSpPr/>
          <p:nvPr/>
        </p:nvSpPr>
        <p:spPr>
          <a:xfrm>
            <a:off x="-38135" y="-35200"/>
            <a:ext cx="13176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200"/>
              <a:buFont typeface="Arial"/>
              <a:buNone/>
            </a:pPr>
            <a:r>
              <a:rPr lang="en" sz="800" b="1">
                <a:solidFill>
                  <a:srgbClr val="FFFFFF"/>
                </a:solidFill>
              </a:rPr>
              <a:t>Démo</a:t>
            </a:r>
            <a:endParaRPr sz="800" b="1">
              <a:solidFill>
                <a:schemeClr val="dk1"/>
              </a:solidFill>
              <a:latin typeface="Montserrat"/>
              <a:ea typeface="Montserrat"/>
              <a:cs typeface="Montserrat"/>
              <a:sym typeface="Montserrat"/>
            </a:endParaRPr>
          </a:p>
        </p:txBody>
      </p:sp>
      <p:sp>
        <p:nvSpPr>
          <p:cNvPr id="2" name="Google Shape;2295;p73">
            <a:extLst>
              <a:ext uri="{FF2B5EF4-FFF2-40B4-BE49-F238E27FC236}">
                <a16:creationId xmlns:a16="http://schemas.microsoft.com/office/drawing/2014/main" id="{1E022D22-CFA2-3003-27DC-8B333C4CDE0E}"/>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54</a:t>
            </a:r>
            <a:endParaRPr sz="800" b="1" i="0" u="none" strike="noStrike" cap="none" dirty="0">
              <a:solidFill>
                <a:srgbClr val="FFFFFF"/>
              </a:solidFill>
              <a:latin typeface="Montserrat"/>
              <a:ea typeface="Montserrat"/>
              <a:cs typeface="Montserrat"/>
              <a:sym typeface="Montserrat"/>
            </a:endParaRPr>
          </a:p>
        </p:txBody>
      </p:sp>
      <p:sp>
        <p:nvSpPr>
          <p:cNvPr id="3" name="Google Shape;2296;p73">
            <a:extLst>
              <a:ext uri="{FF2B5EF4-FFF2-40B4-BE49-F238E27FC236}">
                <a16:creationId xmlns:a16="http://schemas.microsoft.com/office/drawing/2014/main" id="{F74E6883-3B1A-B468-5482-9471F6E8DD51}"/>
              </a:ext>
            </a:extLst>
          </p:cNvPr>
          <p:cNvSpPr txBox="1"/>
          <p:nvPr/>
        </p:nvSpPr>
        <p:spPr>
          <a:xfrm>
            <a:off x="6645300" y="4776543"/>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Démo</a:t>
            </a:r>
            <a:endParaRPr sz="1000" i="0" u="none" strike="noStrike" cap="none" dirty="0">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4"/>
                                        </p:tgtEl>
                                        <p:attrNameLst>
                                          <p:attrName>style.visibility</p:attrName>
                                        </p:attrNameLst>
                                      </p:cBhvr>
                                      <p:to>
                                        <p:strVal val="visible"/>
                                      </p:to>
                                    </p:set>
                                    <p:animEffect transition="in" filter="fade">
                                      <p:cBhvr>
                                        <p:cTn id="7" dur="1000"/>
                                        <p:tgtEl>
                                          <p:spTgt spid="2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93"/>
          <p:cNvSpPr txBox="1">
            <a:spLocks noGrp="1"/>
          </p:cNvSpPr>
          <p:nvPr>
            <p:ph type="title" idx="2"/>
          </p:nvPr>
        </p:nvSpPr>
        <p:spPr>
          <a:xfrm>
            <a:off x="2310450" y="2457200"/>
            <a:ext cx="4523100" cy="13323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4000"/>
              <a:buNone/>
            </a:pPr>
            <a:r>
              <a:rPr lang="en" dirty="0">
                <a:solidFill>
                  <a:srgbClr val="212121"/>
                </a:solidFill>
                <a:latin typeface="Montserrat"/>
                <a:ea typeface="Montserrat"/>
                <a:cs typeface="Montserrat"/>
                <a:sym typeface="Montserrat"/>
              </a:rPr>
              <a:t>Conclusion</a:t>
            </a:r>
            <a:endParaRPr dirty="0">
              <a:solidFill>
                <a:srgbClr val="212121"/>
              </a:solidFill>
              <a:latin typeface="Montserrat"/>
              <a:ea typeface="Montserrat"/>
              <a:cs typeface="Montserrat"/>
              <a:sym typeface="Montserrat"/>
            </a:endParaRPr>
          </a:p>
          <a:p>
            <a:pPr marL="0" lvl="0" indent="0" algn="ctr" rtl="0">
              <a:lnSpc>
                <a:spcPct val="100000"/>
              </a:lnSpc>
              <a:spcBef>
                <a:spcPts val="0"/>
              </a:spcBef>
              <a:spcAft>
                <a:spcPts val="0"/>
              </a:spcAft>
              <a:buSzPts val="4000"/>
              <a:buNone/>
            </a:pPr>
            <a:r>
              <a:rPr lang="en" dirty="0">
                <a:solidFill>
                  <a:srgbClr val="212121"/>
                </a:solidFill>
                <a:latin typeface="Montserrat"/>
                <a:ea typeface="Montserrat"/>
                <a:cs typeface="Montserrat"/>
                <a:sym typeface="Montserrat"/>
              </a:rPr>
              <a:t>et Perspectives  </a:t>
            </a:r>
            <a:endParaRPr dirty="0">
              <a:solidFill>
                <a:srgbClr val="212121"/>
              </a:solidFill>
              <a:latin typeface="Montserrat"/>
              <a:ea typeface="Montserrat"/>
              <a:cs typeface="Montserrat"/>
              <a:sym typeface="Montserrat"/>
            </a:endParaRPr>
          </a:p>
          <a:p>
            <a:pPr marL="0" lvl="0" indent="0" algn="ctr" rtl="0">
              <a:lnSpc>
                <a:spcPct val="100000"/>
              </a:lnSpc>
              <a:spcBef>
                <a:spcPts val="0"/>
              </a:spcBef>
              <a:spcAft>
                <a:spcPts val="0"/>
              </a:spcAft>
              <a:buSzPts val="4000"/>
              <a:buNone/>
            </a:pPr>
            <a:endParaRPr dirty="0">
              <a:solidFill>
                <a:srgbClr val="212121"/>
              </a:solidFill>
              <a:latin typeface="Montserrat"/>
              <a:ea typeface="Montserrat"/>
              <a:cs typeface="Montserrat"/>
              <a:sym typeface="Montserrat"/>
            </a:endParaRPr>
          </a:p>
        </p:txBody>
      </p:sp>
      <p:grpSp>
        <p:nvGrpSpPr>
          <p:cNvPr id="2831" name="Google Shape;2831;p93"/>
          <p:cNvGrpSpPr/>
          <p:nvPr/>
        </p:nvGrpSpPr>
        <p:grpSpPr>
          <a:xfrm flipH="1">
            <a:off x="7834772" y="2544125"/>
            <a:ext cx="1929500" cy="2210100"/>
            <a:chOff x="295725" y="-3462825"/>
            <a:chExt cx="1929500" cy="2210100"/>
          </a:xfrm>
        </p:grpSpPr>
        <p:sp>
          <p:nvSpPr>
            <p:cNvPr id="2832" name="Google Shape;2832;p9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9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9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9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9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9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9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9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9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9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9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9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9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9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9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9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9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9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9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9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9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9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9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9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9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7" name="Google Shape;2857;p93"/>
          <p:cNvGrpSpPr/>
          <p:nvPr/>
        </p:nvGrpSpPr>
        <p:grpSpPr>
          <a:xfrm>
            <a:off x="1005972" y="2347838"/>
            <a:ext cx="873187" cy="546900"/>
            <a:chOff x="1115510" y="4327288"/>
            <a:chExt cx="873187" cy="546900"/>
          </a:xfrm>
        </p:grpSpPr>
        <p:sp>
          <p:nvSpPr>
            <p:cNvPr id="2858" name="Google Shape;2858;p93"/>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9" name="Google Shape;2859;p93"/>
            <p:cNvGrpSpPr/>
            <p:nvPr/>
          </p:nvGrpSpPr>
          <p:grpSpPr>
            <a:xfrm flipH="1">
              <a:off x="1664772" y="4493938"/>
              <a:ext cx="323925" cy="323650"/>
              <a:chOff x="1608625" y="299800"/>
              <a:chExt cx="323925" cy="323650"/>
            </a:xfrm>
          </p:grpSpPr>
          <p:sp>
            <p:nvSpPr>
              <p:cNvPr id="2860" name="Google Shape;2860;p9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9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9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64" name="Google Shape;2864;p93"/>
          <p:cNvSpPr/>
          <p:nvPr/>
        </p:nvSpPr>
        <p:spPr>
          <a:xfrm>
            <a:off x="3485100" y="1451150"/>
            <a:ext cx="2173800" cy="896700"/>
          </a:xfrm>
          <a:prstGeom prst="round2DiagRect">
            <a:avLst>
              <a:gd name="adj1" fmla="val 31518"/>
              <a:gd name="adj2" fmla="val 0"/>
            </a:avLst>
          </a:prstGeom>
          <a:solidFill>
            <a:srgbClr val="82B1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0"/>
              <a:buFont typeface="Arial"/>
              <a:buNone/>
            </a:pPr>
            <a:r>
              <a:rPr lang="en" sz="9000" b="1" i="0" u="none" strike="noStrike" cap="none">
                <a:solidFill>
                  <a:schemeClr val="dk1"/>
                </a:solidFill>
                <a:latin typeface="Montserrat"/>
                <a:ea typeface="Montserrat"/>
                <a:cs typeface="Montserrat"/>
                <a:sym typeface="Montserrat"/>
              </a:rPr>
              <a:t>06</a:t>
            </a:r>
            <a:endParaRPr sz="1400" b="0" i="0" u="none" strike="noStrike" cap="none">
              <a:solidFill>
                <a:srgbClr val="000000"/>
              </a:solidFill>
              <a:latin typeface="Arial"/>
              <a:ea typeface="Arial"/>
              <a:cs typeface="Arial"/>
              <a:sym typeface="Arial"/>
            </a:endParaRPr>
          </a:p>
        </p:txBody>
      </p:sp>
      <p:sp>
        <p:nvSpPr>
          <p:cNvPr id="2" name="Google Shape;2295;p73">
            <a:extLst>
              <a:ext uri="{FF2B5EF4-FFF2-40B4-BE49-F238E27FC236}">
                <a16:creationId xmlns:a16="http://schemas.microsoft.com/office/drawing/2014/main" id="{573BB65C-7E4B-4EC7-F9E0-5F39D3D43460}"/>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55</a:t>
            </a:r>
            <a:endParaRPr sz="800" b="1" i="0" u="none" strike="noStrike" cap="none" dirty="0">
              <a:solidFill>
                <a:srgbClr val="FFFFFF"/>
              </a:solidFill>
              <a:latin typeface="Montserrat"/>
              <a:ea typeface="Montserrat"/>
              <a:cs typeface="Montserrat"/>
              <a:sym typeface="Montserrat"/>
            </a:endParaRPr>
          </a:p>
        </p:txBody>
      </p:sp>
      <p:sp>
        <p:nvSpPr>
          <p:cNvPr id="3" name="Google Shape;2296;p73">
            <a:extLst>
              <a:ext uri="{FF2B5EF4-FFF2-40B4-BE49-F238E27FC236}">
                <a16:creationId xmlns:a16="http://schemas.microsoft.com/office/drawing/2014/main" id="{0A2ABB58-3754-32AF-2D67-C7F1F02F32C0}"/>
              </a:ext>
            </a:extLst>
          </p:cNvPr>
          <p:cNvSpPr txBox="1"/>
          <p:nvPr/>
        </p:nvSpPr>
        <p:spPr>
          <a:xfrm>
            <a:off x="6640772" y="4773618"/>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Conclusion et perspectives</a:t>
            </a:r>
            <a:endParaRPr sz="1000" i="0" u="none" strike="noStrike" cap="none" dirty="0">
              <a:solidFill>
                <a:srgbClr val="003867"/>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grpSp>
        <p:nvGrpSpPr>
          <p:cNvPr id="2869" name="Google Shape;2869;p94"/>
          <p:cNvGrpSpPr/>
          <p:nvPr/>
        </p:nvGrpSpPr>
        <p:grpSpPr>
          <a:xfrm rot="10800000">
            <a:off x="7379194" y="-538557"/>
            <a:ext cx="1803578" cy="1592367"/>
            <a:chOff x="-4912150" y="-393637"/>
            <a:chExt cx="2057000" cy="1816112"/>
          </a:xfrm>
        </p:grpSpPr>
        <p:sp>
          <p:nvSpPr>
            <p:cNvPr id="2870" name="Google Shape;2870;p94"/>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94"/>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94"/>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94"/>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94"/>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94"/>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94"/>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94"/>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9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9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9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9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94"/>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94"/>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94"/>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94"/>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94"/>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9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9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0" name="Google Shape;2890;p94"/>
          <p:cNvGrpSpPr/>
          <p:nvPr/>
        </p:nvGrpSpPr>
        <p:grpSpPr>
          <a:xfrm>
            <a:off x="3377847" y="1232404"/>
            <a:ext cx="2273092" cy="2526197"/>
            <a:chOff x="1749" y="1113"/>
            <a:chExt cx="2107" cy="2106"/>
          </a:xfrm>
        </p:grpSpPr>
        <p:sp>
          <p:nvSpPr>
            <p:cNvPr id="2891" name="Google Shape;2891;p94"/>
            <p:cNvSpPr/>
            <p:nvPr/>
          </p:nvSpPr>
          <p:spPr>
            <a:xfrm>
              <a:off x="1749" y="1113"/>
              <a:ext cx="2100" cy="2100"/>
            </a:xfrm>
            <a:prstGeom prst="ellipse">
              <a:avLst/>
            </a:prstGeom>
            <a:solidFill>
              <a:srgbClr val="777777"/>
            </a:solidFill>
            <a:ln>
              <a:noFill/>
            </a:ln>
            <a:effectLst>
              <a:reflection stA="31000" endPos="33000" dist="114300" dir="5400000" fadeDir="5400012"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94"/>
            <p:cNvSpPr/>
            <p:nvPr/>
          </p:nvSpPr>
          <p:spPr>
            <a:xfrm>
              <a:off x="1756" y="1119"/>
              <a:ext cx="2100" cy="2100"/>
            </a:xfrm>
            <a:prstGeom prst="ellipse">
              <a:avLst/>
            </a:prstGeom>
            <a:gradFill>
              <a:gsLst>
                <a:gs pos="0">
                  <a:srgbClr val="9F9F9F"/>
                </a:gs>
                <a:gs pos="100000">
                  <a:srgbClr val="E9E9E9"/>
                </a:gs>
              </a:gsLst>
              <a:lin ang="2700006" scaled="0"/>
            </a:gradFill>
            <a:ln w="19050" cap="flat" cmpd="sng">
              <a:solidFill>
                <a:srgbClr val="FFFFFF"/>
              </a:solidFill>
              <a:prstDash val="solid"/>
              <a:round/>
              <a:headEnd type="none" w="sm" len="sm"/>
              <a:tailEnd type="none" w="sm" len="sm"/>
            </a:ln>
            <a:effectLst>
              <a:reflection stA="12000" endPos="33000" dist="114300" dir="5400000" fadeDir="5400012" sy="-100000" algn="bl" rotWithShape="0"/>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94"/>
            <p:cNvSpPr/>
            <p:nvPr/>
          </p:nvSpPr>
          <p:spPr>
            <a:xfrm>
              <a:off x="1980" y="1343"/>
              <a:ext cx="1800" cy="1800"/>
            </a:xfrm>
            <a:prstGeom prst="ellipse">
              <a:avLst/>
            </a:prstGeom>
            <a:gradFill>
              <a:gsLst>
                <a:gs pos="0">
                  <a:srgbClr val="FFFFFF"/>
                </a:gs>
                <a:gs pos="100000">
                  <a:srgbClr val="EAEAEA"/>
                </a:gs>
              </a:gsLst>
              <a:lin ang="2700006" scaled="0"/>
            </a:gradFill>
            <a:ln w="19050" cap="flat" cmpd="sng">
              <a:solidFill>
                <a:srgbClr val="FFFFFF"/>
              </a:solidFill>
              <a:prstDash val="solid"/>
              <a:round/>
              <a:headEnd type="none" w="sm" len="sm"/>
              <a:tailEnd type="none" w="sm" len="sm"/>
            </a:ln>
            <a:effectLst>
              <a:reflection stA="31000" endPos="33000" dist="114300" dir="5400000" fadeDir="5400012"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94"/>
            <p:cNvSpPr/>
            <p:nvPr/>
          </p:nvSpPr>
          <p:spPr>
            <a:xfrm>
              <a:off x="2196" y="1558"/>
              <a:ext cx="1200" cy="1200"/>
            </a:xfrm>
            <a:prstGeom prst="ellipse">
              <a:avLst/>
            </a:prstGeom>
            <a:gradFill>
              <a:gsLst>
                <a:gs pos="0">
                  <a:srgbClr val="333333"/>
                </a:gs>
                <a:gs pos="100000">
                  <a:srgbClr val="CECECE"/>
                </a:gs>
              </a:gsLst>
              <a:lin ang="2700006" scaled="0"/>
            </a:gradFill>
            <a:ln w="19050" cap="flat" cmpd="sng">
              <a:solidFill>
                <a:srgbClr val="FFFFFF"/>
              </a:solidFill>
              <a:prstDash val="solid"/>
              <a:round/>
              <a:headEnd type="none" w="sm" len="sm"/>
              <a:tailEnd type="none" w="sm" len="sm"/>
            </a:ln>
            <a:effectLst>
              <a:reflection stA="31000" endPos="33000" dist="114300" dir="5400000" fadeDir="5400012"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94"/>
            <p:cNvSpPr/>
            <p:nvPr/>
          </p:nvSpPr>
          <p:spPr>
            <a:xfrm>
              <a:off x="2400" y="1763"/>
              <a:ext cx="900" cy="900"/>
            </a:xfrm>
            <a:prstGeom prst="ellipse">
              <a:avLst/>
            </a:prstGeom>
            <a:gradFill>
              <a:gsLst>
                <a:gs pos="0">
                  <a:srgbClr val="FFFFFF"/>
                </a:gs>
                <a:gs pos="100000">
                  <a:srgbClr val="EAEAEA"/>
                </a:gs>
              </a:gsLst>
              <a:lin ang="2700006" scaled="0"/>
            </a:gradFill>
            <a:ln w="19050" cap="flat" cmpd="sng">
              <a:solidFill>
                <a:srgbClr val="FFFFFF"/>
              </a:solidFill>
              <a:prstDash val="solid"/>
              <a:round/>
              <a:headEnd type="none" w="sm" len="sm"/>
              <a:tailEnd type="none" w="sm" len="sm"/>
            </a:ln>
            <a:effectLst>
              <a:reflection stA="31000" endPos="33000" dist="114300" dir="5400000" fadeDir="5400012"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94"/>
            <p:cNvSpPr txBox="1"/>
            <p:nvPr/>
          </p:nvSpPr>
          <p:spPr>
            <a:xfrm flipH="1">
              <a:off x="2730" y="2003"/>
              <a:ext cx="300" cy="300"/>
            </a:xfrm>
            <a:prstGeom prst="rect">
              <a:avLst/>
            </a:prstGeom>
            <a:noFill/>
            <a:ln>
              <a:noFill/>
            </a:ln>
            <a:effectLst>
              <a:reflection stA="31000" endPos="33000" dist="114300" dir="5400000" fadeDir="5400012" sy="-100000" algn="bl" rotWithShape="0"/>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7" name="Google Shape;2897;p94"/>
          <p:cNvGrpSpPr/>
          <p:nvPr/>
        </p:nvGrpSpPr>
        <p:grpSpPr>
          <a:xfrm>
            <a:off x="3048425" y="1948177"/>
            <a:ext cx="2081902" cy="1094665"/>
            <a:chOff x="-44" y="2169"/>
            <a:chExt cx="1930" cy="913"/>
          </a:xfrm>
        </p:grpSpPr>
        <p:sp>
          <p:nvSpPr>
            <p:cNvPr id="2898" name="Google Shape;2898;p94"/>
            <p:cNvSpPr/>
            <p:nvPr/>
          </p:nvSpPr>
          <p:spPr>
            <a:xfrm>
              <a:off x="1586" y="2169"/>
              <a:ext cx="300" cy="30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94"/>
            <p:cNvSpPr/>
            <p:nvPr/>
          </p:nvSpPr>
          <p:spPr>
            <a:xfrm>
              <a:off x="-44" y="3082"/>
              <a:ext cx="0" cy="0"/>
            </a:xfrm>
            <a:prstGeom prst="ellipse">
              <a:avLst/>
            </a:prstGeom>
            <a:solidFill>
              <a:srgbClr val="BCBCBC"/>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0" name="Google Shape;2900;p94"/>
          <p:cNvSpPr/>
          <p:nvPr/>
        </p:nvSpPr>
        <p:spPr>
          <a:xfrm>
            <a:off x="4398540" y="2517492"/>
            <a:ext cx="323700" cy="36000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94"/>
          <p:cNvSpPr/>
          <p:nvPr/>
        </p:nvSpPr>
        <p:spPr>
          <a:xfrm>
            <a:off x="4850159" y="2017975"/>
            <a:ext cx="220500" cy="216300"/>
          </a:xfrm>
          <a:prstGeom prst="ellipse">
            <a:avLst/>
          </a:prstGeom>
          <a:solidFill>
            <a:srgbClr val="000000">
              <a:alpha val="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94"/>
          <p:cNvSpPr/>
          <p:nvPr/>
        </p:nvSpPr>
        <p:spPr>
          <a:xfrm>
            <a:off x="4450227" y="2589357"/>
            <a:ext cx="220500" cy="216300"/>
          </a:xfrm>
          <a:prstGeom prst="ellipse">
            <a:avLst/>
          </a:prstGeom>
          <a:solidFill>
            <a:srgbClr val="000000">
              <a:alpha val="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3" name="Google Shape;2903;p94"/>
          <p:cNvGrpSpPr/>
          <p:nvPr/>
        </p:nvGrpSpPr>
        <p:grpSpPr>
          <a:xfrm>
            <a:off x="2211237" y="1869367"/>
            <a:ext cx="2081902" cy="1094665"/>
            <a:chOff x="-44" y="2169"/>
            <a:chExt cx="1930" cy="913"/>
          </a:xfrm>
        </p:grpSpPr>
        <p:sp>
          <p:nvSpPr>
            <p:cNvPr id="2904" name="Google Shape;2904;p94"/>
            <p:cNvSpPr/>
            <p:nvPr/>
          </p:nvSpPr>
          <p:spPr>
            <a:xfrm>
              <a:off x="1586" y="2169"/>
              <a:ext cx="300" cy="30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94"/>
            <p:cNvSpPr/>
            <p:nvPr/>
          </p:nvSpPr>
          <p:spPr>
            <a:xfrm>
              <a:off x="-44" y="3082"/>
              <a:ext cx="0" cy="0"/>
            </a:xfrm>
            <a:prstGeom prst="ellipse">
              <a:avLst/>
            </a:prstGeom>
            <a:solidFill>
              <a:srgbClr val="BCBCBC"/>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6" name="Google Shape;2906;p94"/>
          <p:cNvSpPr/>
          <p:nvPr/>
        </p:nvSpPr>
        <p:spPr>
          <a:xfrm>
            <a:off x="4020421" y="1948175"/>
            <a:ext cx="220500" cy="216300"/>
          </a:xfrm>
          <a:prstGeom prst="ellipse">
            <a:avLst/>
          </a:prstGeom>
          <a:solidFill>
            <a:srgbClr val="000000">
              <a:alpha val="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94"/>
          <p:cNvSpPr/>
          <p:nvPr/>
        </p:nvSpPr>
        <p:spPr>
          <a:xfrm>
            <a:off x="4100144" y="2017540"/>
            <a:ext cx="60900" cy="77400"/>
          </a:xfrm>
          <a:prstGeom prst="ellipse">
            <a:avLst/>
          </a:prstGeom>
          <a:solidFill>
            <a:srgbClr val="9F9F9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8" name="Google Shape;2908;p94"/>
          <p:cNvGrpSpPr/>
          <p:nvPr/>
        </p:nvGrpSpPr>
        <p:grpSpPr>
          <a:xfrm rot="8838913">
            <a:off x="2788633" y="1235421"/>
            <a:ext cx="1179564" cy="1188290"/>
            <a:chOff x="3095" y="1089"/>
            <a:chExt cx="804" cy="766"/>
          </a:xfrm>
        </p:grpSpPr>
        <p:grpSp>
          <p:nvGrpSpPr>
            <p:cNvPr id="2909" name="Google Shape;2909;p94"/>
            <p:cNvGrpSpPr/>
            <p:nvPr/>
          </p:nvGrpSpPr>
          <p:grpSpPr>
            <a:xfrm>
              <a:off x="3130" y="1089"/>
              <a:ext cx="768" cy="766"/>
              <a:chOff x="3130" y="1089"/>
              <a:chExt cx="768" cy="766"/>
            </a:xfrm>
          </p:grpSpPr>
          <p:sp>
            <p:nvSpPr>
              <p:cNvPr id="2910" name="Google Shape;2910;p94"/>
              <p:cNvSpPr/>
              <p:nvPr/>
            </p:nvSpPr>
            <p:spPr>
              <a:xfrm rot="10520505">
                <a:off x="3146" y="1103"/>
                <a:ext cx="371" cy="414"/>
              </a:xfrm>
              <a:custGeom>
                <a:avLst/>
                <a:gdLst/>
                <a:ahLst/>
                <a:cxnLst/>
                <a:rect l="l" t="t" r="r" b="b"/>
                <a:pathLst>
                  <a:path w="365" h="456" extrusionOk="0">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a:gsLst>
                  <a:gs pos="0">
                    <a:srgbClr val="001B32"/>
                  </a:gs>
                  <a:gs pos="100000">
                    <a:srgbClr val="0061B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94"/>
              <p:cNvSpPr/>
              <p:nvPr/>
            </p:nvSpPr>
            <p:spPr>
              <a:xfrm rot="10520505">
                <a:off x="3376" y="1238"/>
                <a:ext cx="509" cy="347"/>
              </a:xfrm>
              <a:custGeom>
                <a:avLst/>
                <a:gdLst/>
                <a:ahLst/>
                <a:cxnLst/>
                <a:rect l="l" t="t" r="r" b="b"/>
                <a:pathLst>
                  <a:path w="501" h="383" extrusionOk="0">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a:gsLst>
                  <a:gs pos="0">
                    <a:srgbClr val="69A2E1"/>
                  </a:gs>
                  <a:gs pos="100000">
                    <a:srgbClr val="B6CDED"/>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94"/>
              <p:cNvSpPr/>
              <p:nvPr/>
            </p:nvSpPr>
            <p:spPr>
              <a:xfrm rot="10520505">
                <a:off x="3304" y="1309"/>
                <a:ext cx="389" cy="531"/>
              </a:xfrm>
              <a:custGeom>
                <a:avLst/>
                <a:gdLst/>
                <a:ahLst/>
                <a:cxnLst/>
                <a:rect l="l" t="t" r="r" b="b"/>
                <a:pathLst>
                  <a:path w="383" h="586" extrusionOk="0">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a:gsLst>
                  <a:gs pos="0">
                    <a:srgbClr val="9CBDE8"/>
                  </a:gs>
                  <a:gs pos="100000">
                    <a:srgbClr val="69A2E1"/>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94"/>
              <p:cNvSpPr/>
              <p:nvPr/>
            </p:nvSpPr>
            <p:spPr>
              <a:xfrm rot="10520505">
                <a:off x="3374" y="1172"/>
                <a:ext cx="305" cy="422"/>
              </a:xfrm>
              <a:custGeom>
                <a:avLst/>
                <a:gdLst/>
                <a:ahLst/>
                <a:cxnLst/>
                <a:rect l="l" t="t" r="r" b="b"/>
                <a:pathLst>
                  <a:path w="300" h="466" extrusionOk="0">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a:gsLst>
                  <a:gs pos="0">
                    <a:srgbClr val="0061B2"/>
                  </a:gs>
                  <a:gs pos="100000">
                    <a:srgbClr val="00447D"/>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94"/>
              <p:cNvSpPr/>
              <p:nvPr/>
            </p:nvSpPr>
            <p:spPr>
              <a:xfrm rot="10519816">
                <a:off x="3244" y="1312"/>
                <a:ext cx="441" cy="321"/>
              </a:xfrm>
              <a:custGeom>
                <a:avLst/>
                <a:gdLst/>
                <a:ahLst/>
                <a:cxnLst/>
                <a:rect l="l" t="t" r="r" b="b"/>
                <a:pathLst>
                  <a:path w="435" h="354" extrusionOk="0">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a:gsLst>
                  <a:gs pos="0">
                    <a:srgbClr val="003867"/>
                  </a:gs>
                  <a:gs pos="100000">
                    <a:srgbClr val="0061B2"/>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5" name="Google Shape;2915;p94"/>
            <p:cNvGrpSpPr/>
            <p:nvPr/>
          </p:nvGrpSpPr>
          <p:grpSpPr>
            <a:xfrm>
              <a:off x="3095" y="1090"/>
              <a:ext cx="147" cy="129"/>
              <a:chOff x="3095" y="1090"/>
              <a:chExt cx="147" cy="129"/>
            </a:xfrm>
          </p:grpSpPr>
          <p:sp>
            <p:nvSpPr>
              <p:cNvPr id="2916" name="Google Shape;2916;p94"/>
              <p:cNvSpPr/>
              <p:nvPr/>
            </p:nvSpPr>
            <p:spPr>
              <a:xfrm rot="10520505">
                <a:off x="3097" y="1092"/>
                <a:ext cx="62" cy="61"/>
              </a:xfrm>
              <a:custGeom>
                <a:avLst/>
                <a:gdLst/>
                <a:ahLst/>
                <a:cxnLst/>
                <a:rect l="l" t="t" r="r" b="b"/>
                <a:pathLst>
                  <a:path w="61" h="68" extrusionOk="0">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a:gsLst>
                  <a:gs pos="0">
                    <a:srgbClr val="B27400"/>
                  </a:gs>
                  <a:gs pos="100000">
                    <a:srgbClr val="FEA501"/>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94"/>
              <p:cNvSpPr/>
              <p:nvPr/>
            </p:nvSpPr>
            <p:spPr>
              <a:xfrm rot="10518428">
                <a:off x="3131" y="1112"/>
                <a:ext cx="107" cy="102"/>
              </a:xfrm>
              <a:custGeom>
                <a:avLst/>
                <a:gdLst/>
                <a:ahLst/>
                <a:cxnLst/>
                <a:rect l="l" t="t" r="r" b="b"/>
                <a:pathLst>
                  <a:path w="106" h="113" extrusionOk="0">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a:gsLst>
                  <a:gs pos="0">
                    <a:srgbClr val="000000"/>
                  </a:gs>
                  <a:gs pos="100000">
                    <a:srgbClr val="FEA501"/>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8" name="Google Shape;2918;p94"/>
            <p:cNvGrpSpPr/>
            <p:nvPr/>
          </p:nvGrpSpPr>
          <p:grpSpPr>
            <a:xfrm rot="10522175">
              <a:off x="3137" y="1122"/>
              <a:ext cx="96" cy="86"/>
              <a:chOff x="2760" y="2156"/>
              <a:chExt cx="224" cy="225"/>
            </a:xfrm>
          </p:grpSpPr>
          <p:sp>
            <p:nvSpPr>
              <p:cNvPr id="2919" name="Google Shape;2919;p94"/>
              <p:cNvSpPr/>
              <p:nvPr/>
            </p:nvSpPr>
            <p:spPr>
              <a:xfrm>
                <a:off x="2781" y="2180"/>
                <a:ext cx="142" cy="130"/>
              </a:xfrm>
              <a:custGeom>
                <a:avLst/>
                <a:gdLst/>
                <a:ahLst/>
                <a:cxnLst/>
                <a:rect l="l" t="t" r="r" b="b"/>
                <a:pathLst>
                  <a:path w="60" h="55" extrusionOk="0">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94"/>
              <p:cNvSpPr/>
              <p:nvPr/>
            </p:nvSpPr>
            <p:spPr>
              <a:xfrm>
                <a:off x="2760" y="2156"/>
                <a:ext cx="148" cy="137"/>
              </a:xfrm>
              <a:custGeom>
                <a:avLst/>
                <a:gdLst/>
                <a:ahLst/>
                <a:cxnLst/>
                <a:rect l="l" t="t" r="r" b="b"/>
                <a:pathLst>
                  <a:path w="63" h="58" extrusionOk="0">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94"/>
              <p:cNvSpPr/>
              <p:nvPr/>
            </p:nvSpPr>
            <p:spPr>
              <a:xfrm>
                <a:off x="2800" y="2201"/>
                <a:ext cx="137" cy="123"/>
              </a:xfrm>
              <a:custGeom>
                <a:avLst/>
                <a:gdLst/>
                <a:ahLst/>
                <a:cxnLst/>
                <a:rect l="l" t="t" r="r" b="b"/>
                <a:pathLst>
                  <a:path w="58" h="52" extrusionOk="0">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94"/>
              <p:cNvSpPr/>
              <p:nvPr/>
            </p:nvSpPr>
            <p:spPr>
              <a:xfrm>
                <a:off x="2856" y="2262"/>
                <a:ext cx="116" cy="104"/>
              </a:xfrm>
              <a:custGeom>
                <a:avLst/>
                <a:gdLst/>
                <a:ahLst/>
                <a:cxnLst/>
                <a:rect l="l" t="t" r="r" b="b"/>
                <a:pathLst>
                  <a:path w="49" h="44" extrusionOk="0">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94"/>
              <p:cNvSpPr/>
              <p:nvPr/>
            </p:nvSpPr>
            <p:spPr>
              <a:xfrm>
                <a:off x="2840" y="2244"/>
                <a:ext cx="120" cy="111"/>
              </a:xfrm>
              <a:custGeom>
                <a:avLst/>
                <a:gdLst/>
                <a:ahLst/>
                <a:cxnLst/>
                <a:rect l="l" t="t" r="r" b="b"/>
                <a:pathLst>
                  <a:path w="51" h="47" extrusionOk="0">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94"/>
              <p:cNvSpPr/>
              <p:nvPr/>
            </p:nvSpPr>
            <p:spPr>
              <a:xfrm>
                <a:off x="2873" y="2279"/>
                <a:ext cx="111" cy="102"/>
              </a:xfrm>
              <a:custGeom>
                <a:avLst/>
                <a:gdLst/>
                <a:ahLst/>
                <a:cxnLst/>
                <a:rect l="l" t="t" r="r" b="b"/>
                <a:pathLst>
                  <a:path w="47" h="43" extrusionOk="0">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25" name="Google Shape;2925;p94"/>
          <p:cNvSpPr/>
          <p:nvPr/>
        </p:nvSpPr>
        <p:spPr>
          <a:xfrm>
            <a:off x="4850151" y="2017975"/>
            <a:ext cx="220500" cy="216300"/>
          </a:xfrm>
          <a:prstGeom prst="ellipse">
            <a:avLst/>
          </a:prstGeom>
          <a:solidFill>
            <a:srgbClr val="000000">
              <a:alpha val="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94"/>
          <p:cNvSpPr/>
          <p:nvPr/>
        </p:nvSpPr>
        <p:spPr>
          <a:xfrm>
            <a:off x="4450219" y="2589357"/>
            <a:ext cx="220500" cy="216300"/>
          </a:xfrm>
          <a:prstGeom prst="ellipse">
            <a:avLst/>
          </a:prstGeom>
          <a:solidFill>
            <a:srgbClr val="000000">
              <a:alpha val="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94"/>
          <p:cNvSpPr/>
          <p:nvPr/>
        </p:nvSpPr>
        <p:spPr>
          <a:xfrm>
            <a:off x="4529941" y="2658713"/>
            <a:ext cx="60900" cy="77400"/>
          </a:xfrm>
          <a:prstGeom prst="ellipse">
            <a:avLst/>
          </a:prstGeom>
          <a:solidFill>
            <a:srgbClr val="88888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94"/>
          <p:cNvSpPr/>
          <p:nvPr/>
        </p:nvSpPr>
        <p:spPr>
          <a:xfrm>
            <a:off x="4929873" y="2087339"/>
            <a:ext cx="60900" cy="77400"/>
          </a:xfrm>
          <a:prstGeom prst="ellipse">
            <a:avLst/>
          </a:prstGeom>
          <a:solidFill>
            <a:srgbClr val="77777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9" name="Google Shape;2929;p94"/>
          <p:cNvGrpSpPr/>
          <p:nvPr/>
        </p:nvGrpSpPr>
        <p:grpSpPr>
          <a:xfrm>
            <a:off x="4962239" y="1243892"/>
            <a:ext cx="1357980" cy="1286481"/>
            <a:chOff x="3280" y="1141"/>
            <a:chExt cx="1259" cy="1073"/>
          </a:xfrm>
        </p:grpSpPr>
        <p:grpSp>
          <p:nvGrpSpPr>
            <p:cNvPr id="2930" name="Google Shape;2930;p94"/>
            <p:cNvGrpSpPr/>
            <p:nvPr/>
          </p:nvGrpSpPr>
          <p:grpSpPr>
            <a:xfrm>
              <a:off x="3333" y="1141"/>
              <a:ext cx="1206" cy="1073"/>
              <a:chOff x="3333" y="1141"/>
              <a:chExt cx="1206" cy="1073"/>
            </a:xfrm>
          </p:grpSpPr>
          <p:sp>
            <p:nvSpPr>
              <p:cNvPr id="2931" name="Google Shape;2931;p94"/>
              <p:cNvSpPr/>
              <p:nvPr/>
            </p:nvSpPr>
            <p:spPr>
              <a:xfrm rot="7222748">
                <a:off x="3448" y="1520"/>
                <a:ext cx="491" cy="548"/>
              </a:xfrm>
              <a:custGeom>
                <a:avLst/>
                <a:gdLst/>
                <a:ahLst/>
                <a:cxnLst/>
                <a:rect l="l" t="t" r="r" b="b"/>
                <a:pathLst>
                  <a:path w="365" h="456" extrusionOk="0">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a:gsLst>
                  <a:gs pos="0">
                    <a:srgbClr val="001B32"/>
                  </a:gs>
                  <a:gs pos="100000">
                    <a:srgbClr val="0061B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94"/>
              <p:cNvSpPr/>
              <p:nvPr/>
            </p:nvSpPr>
            <p:spPr>
              <a:xfrm rot="7222748">
                <a:off x="3694" y="1318"/>
                <a:ext cx="674" cy="459"/>
              </a:xfrm>
              <a:custGeom>
                <a:avLst/>
                <a:gdLst/>
                <a:ahLst/>
                <a:cxnLst/>
                <a:rect l="l" t="t" r="r" b="b"/>
                <a:pathLst>
                  <a:path w="501" h="383" extrusionOk="0">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a:gsLst>
                  <a:gs pos="0">
                    <a:srgbClr val="69A2E1"/>
                  </a:gs>
                  <a:gs pos="100000">
                    <a:srgbClr val="B6CDED"/>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94"/>
              <p:cNvSpPr/>
              <p:nvPr/>
            </p:nvSpPr>
            <p:spPr>
              <a:xfrm rot="7222748">
                <a:off x="3849" y="1464"/>
                <a:ext cx="515" cy="701"/>
              </a:xfrm>
              <a:custGeom>
                <a:avLst/>
                <a:gdLst/>
                <a:ahLst/>
                <a:cxnLst/>
                <a:rect l="l" t="t" r="r" b="b"/>
                <a:pathLst>
                  <a:path w="383" h="586" extrusionOk="0">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a:gsLst>
                  <a:gs pos="0">
                    <a:srgbClr val="9CBDE8"/>
                  </a:gs>
                  <a:gs pos="100000">
                    <a:srgbClr val="69A2E1"/>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94"/>
              <p:cNvSpPr/>
              <p:nvPr/>
            </p:nvSpPr>
            <p:spPr>
              <a:xfrm rot="7222748">
                <a:off x="3719" y="1358"/>
                <a:ext cx="403" cy="559"/>
              </a:xfrm>
              <a:custGeom>
                <a:avLst/>
                <a:gdLst/>
                <a:ahLst/>
                <a:cxnLst/>
                <a:rect l="l" t="t" r="r" b="b"/>
                <a:pathLst>
                  <a:path w="300" h="466" extrusionOk="0">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a:gsLst>
                  <a:gs pos="0">
                    <a:srgbClr val="0061B2"/>
                  </a:gs>
                  <a:gs pos="100000">
                    <a:srgbClr val="00447D"/>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94"/>
              <p:cNvSpPr/>
              <p:nvPr/>
            </p:nvSpPr>
            <p:spPr>
              <a:xfrm rot="7223702">
                <a:off x="3679" y="1560"/>
                <a:ext cx="582" cy="425"/>
              </a:xfrm>
              <a:custGeom>
                <a:avLst/>
                <a:gdLst/>
                <a:ahLst/>
                <a:cxnLst/>
                <a:rect l="l" t="t" r="r" b="b"/>
                <a:pathLst>
                  <a:path w="435" h="354" extrusionOk="0">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a:gsLst>
                  <a:gs pos="0">
                    <a:srgbClr val="003867"/>
                  </a:gs>
                  <a:gs pos="100000">
                    <a:srgbClr val="0061B2"/>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6" name="Google Shape;2936;p94"/>
            <p:cNvGrpSpPr/>
            <p:nvPr/>
          </p:nvGrpSpPr>
          <p:grpSpPr>
            <a:xfrm>
              <a:off x="3280" y="1745"/>
              <a:ext cx="237" cy="191"/>
              <a:chOff x="3280" y="1745"/>
              <a:chExt cx="237" cy="191"/>
            </a:xfrm>
          </p:grpSpPr>
          <p:sp>
            <p:nvSpPr>
              <p:cNvPr id="2937" name="Google Shape;2937;p94"/>
              <p:cNvSpPr/>
              <p:nvPr/>
            </p:nvSpPr>
            <p:spPr>
              <a:xfrm rot="7222748">
                <a:off x="3295" y="1831"/>
                <a:ext cx="82" cy="81"/>
              </a:xfrm>
              <a:custGeom>
                <a:avLst/>
                <a:gdLst/>
                <a:ahLst/>
                <a:cxnLst/>
                <a:rect l="l" t="t" r="r" b="b"/>
                <a:pathLst>
                  <a:path w="61" h="68" extrusionOk="0">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a:gsLst>
                  <a:gs pos="0">
                    <a:srgbClr val="B27400"/>
                  </a:gs>
                  <a:gs pos="100000">
                    <a:srgbClr val="FEA501"/>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94"/>
              <p:cNvSpPr/>
              <p:nvPr/>
            </p:nvSpPr>
            <p:spPr>
              <a:xfrm rot="7223702">
                <a:off x="3352" y="1773"/>
                <a:ext cx="142" cy="135"/>
              </a:xfrm>
              <a:custGeom>
                <a:avLst/>
                <a:gdLst/>
                <a:ahLst/>
                <a:cxnLst/>
                <a:rect l="l" t="t" r="r" b="b"/>
                <a:pathLst>
                  <a:path w="106" h="113" extrusionOk="0">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a:gsLst>
                  <a:gs pos="0">
                    <a:srgbClr val="000000"/>
                  </a:gs>
                  <a:gs pos="100000">
                    <a:srgbClr val="FEA501"/>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9" name="Google Shape;2939;p94"/>
            <p:cNvGrpSpPr/>
            <p:nvPr/>
          </p:nvGrpSpPr>
          <p:grpSpPr>
            <a:xfrm>
              <a:off x="3344" y="1781"/>
              <a:ext cx="163" cy="114"/>
              <a:chOff x="3344" y="1781"/>
              <a:chExt cx="163" cy="114"/>
            </a:xfrm>
          </p:grpSpPr>
          <p:sp>
            <p:nvSpPr>
              <p:cNvPr id="2940" name="Google Shape;2940;p94"/>
              <p:cNvSpPr/>
              <p:nvPr/>
            </p:nvSpPr>
            <p:spPr>
              <a:xfrm rot="7224665">
                <a:off x="3402" y="1805"/>
                <a:ext cx="80" cy="66"/>
              </a:xfrm>
              <a:custGeom>
                <a:avLst/>
                <a:gdLst/>
                <a:ahLst/>
                <a:cxnLst/>
                <a:rect l="l" t="t" r="r" b="b"/>
                <a:pathLst>
                  <a:path w="60" h="55" extrusionOk="0">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94"/>
              <p:cNvSpPr/>
              <p:nvPr/>
            </p:nvSpPr>
            <p:spPr>
              <a:xfrm rot="7224665">
                <a:off x="3414" y="1800"/>
                <a:ext cx="84" cy="69"/>
              </a:xfrm>
              <a:custGeom>
                <a:avLst/>
                <a:gdLst/>
                <a:ahLst/>
                <a:cxnLst/>
                <a:rect l="l" t="t" r="r" b="b"/>
                <a:pathLst>
                  <a:path w="63" h="58" extrusionOk="0">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94"/>
              <p:cNvSpPr/>
              <p:nvPr/>
            </p:nvSpPr>
            <p:spPr>
              <a:xfrm rot="7225636">
                <a:off x="3390" y="1811"/>
                <a:ext cx="77" cy="62"/>
              </a:xfrm>
              <a:custGeom>
                <a:avLst/>
                <a:gdLst/>
                <a:ahLst/>
                <a:cxnLst/>
                <a:rect l="l" t="t" r="r" b="b"/>
                <a:pathLst>
                  <a:path w="58" h="52" extrusionOk="0">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94"/>
              <p:cNvSpPr/>
              <p:nvPr/>
            </p:nvSpPr>
            <p:spPr>
              <a:xfrm rot="7225023">
                <a:off x="3361" y="1825"/>
                <a:ext cx="66" cy="52"/>
              </a:xfrm>
              <a:custGeom>
                <a:avLst/>
                <a:gdLst/>
                <a:ahLst/>
                <a:cxnLst/>
                <a:rect l="l" t="t" r="r" b="b"/>
                <a:pathLst>
                  <a:path w="49" h="44" extrusionOk="0">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94"/>
              <p:cNvSpPr/>
              <p:nvPr/>
            </p:nvSpPr>
            <p:spPr>
              <a:xfrm rot="7224665">
                <a:off x="3370" y="1819"/>
                <a:ext cx="68" cy="56"/>
              </a:xfrm>
              <a:custGeom>
                <a:avLst/>
                <a:gdLst/>
                <a:ahLst/>
                <a:cxnLst/>
                <a:rect l="l" t="t" r="r" b="b"/>
                <a:pathLst>
                  <a:path w="51" h="47" extrusionOk="0">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94"/>
              <p:cNvSpPr/>
              <p:nvPr/>
            </p:nvSpPr>
            <p:spPr>
              <a:xfrm rot="7220460">
                <a:off x="3351" y="1828"/>
                <a:ext cx="63" cy="52"/>
              </a:xfrm>
              <a:custGeom>
                <a:avLst/>
                <a:gdLst/>
                <a:ahLst/>
                <a:cxnLst/>
                <a:rect l="l" t="t" r="r" b="b"/>
                <a:pathLst>
                  <a:path w="47" h="43" extrusionOk="0">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a:gsLst>
                  <a:gs pos="0">
                    <a:srgbClr val="003867"/>
                  </a:gs>
                  <a:gs pos="50000">
                    <a:srgbClr val="0061B2"/>
                  </a:gs>
                  <a:gs pos="100000">
                    <a:srgbClr val="003867"/>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46" name="Google Shape;2946;p94"/>
          <p:cNvSpPr txBox="1"/>
          <p:nvPr/>
        </p:nvSpPr>
        <p:spPr>
          <a:xfrm>
            <a:off x="177051" y="1440838"/>
            <a:ext cx="2362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1500" b="1" i="0" u="none" strike="noStrike" cap="none">
                <a:solidFill>
                  <a:srgbClr val="1F3864"/>
                </a:solidFill>
                <a:latin typeface="Montserrat"/>
                <a:ea typeface="Montserrat"/>
                <a:cs typeface="Montserrat"/>
                <a:sym typeface="Montserrat"/>
              </a:rPr>
              <a:t>Intégration dans la vie professionnelle</a:t>
            </a:r>
            <a:endParaRPr sz="900" b="1" i="0" u="none" strike="noStrike" cap="none">
              <a:solidFill>
                <a:srgbClr val="1F3864"/>
              </a:solidFill>
              <a:latin typeface="Montserrat"/>
              <a:ea typeface="Montserrat"/>
              <a:cs typeface="Montserrat"/>
              <a:sym typeface="Montserrat"/>
            </a:endParaRPr>
          </a:p>
        </p:txBody>
      </p:sp>
      <p:sp>
        <p:nvSpPr>
          <p:cNvPr id="2947" name="Google Shape;2947;p94"/>
          <p:cNvSpPr txBox="1"/>
          <p:nvPr/>
        </p:nvSpPr>
        <p:spPr>
          <a:xfrm>
            <a:off x="6447600" y="1440850"/>
            <a:ext cx="26172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1500" b="1" i="0" u="none" strike="noStrike" cap="none">
                <a:solidFill>
                  <a:srgbClr val="1F3864"/>
                </a:solidFill>
                <a:latin typeface="Montserrat"/>
                <a:ea typeface="Montserrat"/>
                <a:cs typeface="Montserrat"/>
                <a:sym typeface="Montserrat"/>
              </a:rPr>
              <a:t>La maîtrise de nouvelles technologies</a:t>
            </a:r>
            <a:endParaRPr sz="1500" b="1" i="0" u="none" strike="noStrike" cap="none">
              <a:solidFill>
                <a:srgbClr val="1F3864"/>
              </a:solidFill>
              <a:latin typeface="Montserrat"/>
              <a:ea typeface="Montserrat"/>
              <a:cs typeface="Montserrat"/>
              <a:sym typeface="Montserrat"/>
            </a:endParaRPr>
          </a:p>
        </p:txBody>
      </p:sp>
      <p:grpSp>
        <p:nvGrpSpPr>
          <p:cNvPr id="2948" name="Google Shape;2948;p94"/>
          <p:cNvGrpSpPr/>
          <p:nvPr/>
        </p:nvGrpSpPr>
        <p:grpSpPr>
          <a:xfrm rot="1196006">
            <a:off x="4270151" y="2791035"/>
            <a:ext cx="1154822" cy="1196208"/>
            <a:chOff x="2780" y="2297"/>
            <a:chExt cx="1058" cy="1007"/>
          </a:xfrm>
        </p:grpSpPr>
        <p:grpSp>
          <p:nvGrpSpPr>
            <p:cNvPr id="2949" name="Google Shape;2949;p94"/>
            <p:cNvGrpSpPr/>
            <p:nvPr/>
          </p:nvGrpSpPr>
          <p:grpSpPr>
            <a:xfrm>
              <a:off x="2780" y="2328"/>
              <a:ext cx="1058" cy="976"/>
              <a:chOff x="2780" y="2328"/>
              <a:chExt cx="1058" cy="976"/>
            </a:xfrm>
          </p:grpSpPr>
          <p:sp>
            <p:nvSpPr>
              <p:cNvPr id="2950" name="Google Shape;2950;p94"/>
              <p:cNvSpPr/>
              <p:nvPr/>
            </p:nvSpPr>
            <p:spPr>
              <a:xfrm rot="-10753903">
                <a:off x="2899" y="2333"/>
                <a:ext cx="476" cy="532"/>
              </a:xfrm>
              <a:custGeom>
                <a:avLst/>
                <a:gdLst/>
                <a:ahLst/>
                <a:cxnLst/>
                <a:rect l="l" t="t" r="r" b="b"/>
                <a:pathLst>
                  <a:path w="365" h="456" extrusionOk="0">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a:gsLst>
                  <a:gs pos="0">
                    <a:srgbClr val="AB0505"/>
                  </a:gs>
                  <a:gs pos="100000">
                    <a:srgbClr val="78030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94"/>
              <p:cNvSpPr txBox="1"/>
              <p:nvPr/>
            </p:nvSpPr>
            <p:spPr>
              <a:xfrm rot="5400000">
                <a:off x="2780" y="2328"/>
                <a:ext cx="600" cy="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94"/>
              <p:cNvSpPr/>
              <p:nvPr/>
            </p:nvSpPr>
            <p:spPr>
              <a:xfrm rot="-10753903">
                <a:off x="3181" y="2543"/>
                <a:ext cx="654" cy="446"/>
              </a:xfrm>
              <a:custGeom>
                <a:avLst/>
                <a:gdLst/>
                <a:ahLst/>
                <a:cxnLst/>
                <a:rect l="l" t="t" r="r" b="b"/>
                <a:pathLst>
                  <a:path w="501" h="383" extrusionOk="0">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rgbClr val="AB05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94"/>
              <p:cNvSpPr txBox="1"/>
              <p:nvPr/>
            </p:nvSpPr>
            <p:spPr>
              <a:xfrm rot="5400000">
                <a:off x="3382" y="2380"/>
                <a:ext cx="300" cy="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94"/>
              <p:cNvSpPr/>
              <p:nvPr/>
            </p:nvSpPr>
            <p:spPr>
              <a:xfrm rot="-10753814">
                <a:off x="3070" y="2620"/>
                <a:ext cx="499" cy="681"/>
              </a:xfrm>
              <a:custGeom>
                <a:avLst/>
                <a:gdLst/>
                <a:ahLst/>
                <a:cxnLst/>
                <a:rect l="l" t="t" r="r" b="b"/>
                <a:pathLst>
                  <a:path w="383" h="586" extrusionOk="0">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rgbClr val="AB05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94"/>
              <p:cNvSpPr txBox="1"/>
              <p:nvPr/>
            </p:nvSpPr>
            <p:spPr>
              <a:xfrm rot="5400000">
                <a:off x="2953" y="2603"/>
                <a:ext cx="600" cy="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94"/>
              <p:cNvSpPr/>
              <p:nvPr/>
            </p:nvSpPr>
            <p:spPr>
              <a:xfrm rot="-10753814">
                <a:off x="3183" y="2446"/>
                <a:ext cx="391" cy="542"/>
              </a:xfrm>
              <a:custGeom>
                <a:avLst/>
                <a:gdLst/>
                <a:ahLst/>
                <a:cxnLst/>
                <a:rect l="l" t="t" r="r" b="b"/>
                <a:pathLst>
                  <a:path w="300" h="466" extrusionOk="0">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a:gsLst>
                  <a:gs pos="0">
                    <a:srgbClr val="C40505"/>
                  </a:gs>
                  <a:gs pos="100000">
                    <a:srgbClr val="8A0303"/>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94"/>
              <p:cNvSpPr/>
              <p:nvPr/>
            </p:nvSpPr>
            <p:spPr>
              <a:xfrm rot="-10753725">
                <a:off x="3006" y="2616"/>
                <a:ext cx="566" cy="413"/>
              </a:xfrm>
              <a:custGeom>
                <a:avLst/>
                <a:gdLst/>
                <a:ahLst/>
                <a:cxnLst/>
                <a:rect l="l" t="t" r="r" b="b"/>
                <a:pathLst>
                  <a:path w="435" h="354" extrusionOk="0">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a:gsLst>
                  <a:gs pos="0">
                    <a:srgbClr val="6D0303"/>
                  </a:gs>
                  <a:gs pos="100000">
                    <a:srgbClr val="4C0202"/>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94"/>
              <p:cNvSpPr txBox="1"/>
              <p:nvPr/>
            </p:nvSpPr>
            <p:spPr>
              <a:xfrm rot="5400000">
                <a:off x="3118" y="2454"/>
                <a:ext cx="300" cy="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9" name="Google Shape;2959;p94"/>
            <p:cNvGrpSpPr/>
            <p:nvPr/>
          </p:nvGrpSpPr>
          <p:grpSpPr>
            <a:xfrm>
              <a:off x="2859" y="2297"/>
              <a:ext cx="177" cy="165"/>
              <a:chOff x="2859" y="2297"/>
              <a:chExt cx="177" cy="165"/>
            </a:xfrm>
          </p:grpSpPr>
          <p:sp>
            <p:nvSpPr>
              <p:cNvPr id="2960" name="Google Shape;2960;p94"/>
              <p:cNvSpPr/>
              <p:nvPr/>
            </p:nvSpPr>
            <p:spPr>
              <a:xfrm rot="-10754166">
                <a:off x="2860" y="2298"/>
                <a:ext cx="80" cy="79"/>
              </a:xfrm>
              <a:custGeom>
                <a:avLst/>
                <a:gdLst/>
                <a:ahLst/>
                <a:cxnLst/>
                <a:rect l="l" t="t" r="r" b="b"/>
                <a:pathLst>
                  <a:path w="61" h="68" extrusionOk="0">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a:gsLst>
                  <a:gs pos="0">
                    <a:srgbClr val="9B9B9B"/>
                  </a:gs>
                  <a:gs pos="100000">
                    <a:srgbClr val="DDDDDD"/>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94"/>
              <p:cNvSpPr/>
              <p:nvPr/>
            </p:nvSpPr>
            <p:spPr>
              <a:xfrm rot="-10753457">
                <a:off x="2899" y="2331"/>
                <a:ext cx="137" cy="131"/>
              </a:xfrm>
              <a:custGeom>
                <a:avLst/>
                <a:gdLst/>
                <a:ahLst/>
                <a:cxnLst/>
                <a:rect l="l" t="t" r="r" b="b"/>
                <a:pathLst>
                  <a:path w="106" h="113" extrusionOk="0">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a:gsLst>
                  <a:gs pos="0">
                    <a:srgbClr val="000000"/>
                  </a:gs>
                  <a:gs pos="100000">
                    <a:srgbClr val="FEA501"/>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94"/>
              <p:cNvSpPr txBox="1"/>
              <p:nvPr/>
            </p:nvSpPr>
            <p:spPr>
              <a:xfrm>
                <a:off x="3013" y="2326"/>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3" name="Google Shape;2963;p94"/>
            <p:cNvGrpSpPr/>
            <p:nvPr/>
          </p:nvGrpSpPr>
          <p:grpSpPr>
            <a:xfrm>
              <a:off x="2905" y="2343"/>
              <a:ext cx="125" cy="111"/>
              <a:chOff x="2905" y="2343"/>
              <a:chExt cx="125" cy="111"/>
            </a:xfrm>
          </p:grpSpPr>
          <p:sp>
            <p:nvSpPr>
              <p:cNvPr id="2964" name="Google Shape;2964;p94"/>
              <p:cNvSpPr/>
              <p:nvPr/>
            </p:nvSpPr>
            <p:spPr>
              <a:xfrm rot="-10753725">
                <a:off x="2939" y="2378"/>
                <a:ext cx="78" cy="63"/>
              </a:xfrm>
              <a:custGeom>
                <a:avLst/>
                <a:gdLst/>
                <a:ahLst/>
                <a:cxnLst/>
                <a:rect l="l" t="t" r="r" b="b"/>
                <a:pathLst>
                  <a:path w="60" h="55" extrusionOk="0">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94"/>
              <p:cNvSpPr/>
              <p:nvPr/>
            </p:nvSpPr>
            <p:spPr>
              <a:xfrm rot="-10753814">
                <a:off x="2947" y="2386"/>
                <a:ext cx="82" cy="67"/>
              </a:xfrm>
              <a:custGeom>
                <a:avLst/>
                <a:gdLst/>
                <a:ahLst/>
                <a:cxnLst/>
                <a:rect l="l" t="t" r="r" b="b"/>
                <a:pathLst>
                  <a:path w="63" h="58" extrusionOk="0">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94"/>
              <p:cNvSpPr/>
              <p:nvPr/>
            </p:nvSpPr>
            <p:spPr>
              <a:xfrm rot="-10754079">
                <a:off x="2931" y="2372"/>
                <a:ext cx="76" cy="60"/>
              </a:xfrm>
              <a:custGeom>
                <a:avLst/>
                <a:gdLst/>
                <a:ahLst/>
                <a:cxnLst/>
                <a:rect l="l" t="t" r="r" b="b"/>
                <a:pathLst>
                  <a:path w="58" h="52" extrusionOk="0">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94"/>
              <p:cNvSpPr/>
              <p:nvPr/>
            </p:nvSpPr>
            <p:spPr>
              <a:xfrm rot="-10753903">
                <a:off x="2913" y="2349"/>
                <a:ext cx="64" cy="51"/>
              </a:xfrm>
              <a:custGeom>
                <a:avLst/>
                <a:gdLst/>
                <a:ahLst/>
                <a:cxnLst/>
                <a:rect l="l" t="t" r="r" b="b"/>
                <a:pathLst>
                  <a:path w="49" h="44" extrusionOk="0">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94"/>
              <p:cNvSpPr/>
              <p:nvPr/>
            </p:nvSpPr>
            <p:spPr>
              <a:xfrm rot="-10754166">
                <a:off x="2918" y="2356"/>
                <a:ext cx="67" cy="54"/>
              </a:xfrm>
              <a:custGeom>
                <a:avLst/>
                <a:gdLst/>
                <a:ahLst/>
                <a:cxnLst/>
                <a:rect l="l" t="t" r="r" b="b"/>
                <a:pathLst>
                  <a:path w="51" h="47" extrusionOk="0">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94"/>
              <p:cNvSpPr/>
              <p:nvPr/>
            </p:nvSpPr>
            <p:spPr>
              <a:xfrm rot="-10753636">
                <a:off x="2905" y="2343"/>
                <a:ext cx="61" cy="50"/>
              </a:xfrm>
              <a:custGeom>
                <a:avLst/>
                <a:gdLst/>
                <a:ahLst/>
                <a:cxnLst/>
                <a:rect l="l" t="t" r="r" b="b"/>
                <a:pathLst>
                  <a:path w="47" h="43" extrusionOk="0">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a:gsLst>
                  <a:gs pos="0">
                    <a:srgbClr val="781F1F"/>
                  </a:gs>
                  <a:gs pos="50000">
                    <a:srgbClr val="D03737"/>
                  </a:gs>
                  <a:gs pos="100000">
                    <a:srgbClr val="781F1F"/>
                  </a:gs>
                </a:gsLst>
                <a:lin ang="18900044"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70" name="Google Shape;2970;p94"/>
          <p:cNvSpPr txBox="1"/>
          <p:nvPr/>
        </p:nvSpPr>
        <p:spPr>
          <a:xfrm>
            <a:off x="3075728" y="4026575"/>
            <a:ext cx="3066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1500" b="1" i="0" u="none" strike="noStrike" cap="none">
                <a:solidFill>
                  <a:srgbClr val="1F3864"/>
                </a:solidFill>
                <a:latin typeface="Montserrat"/>
                <a:ea typeface="Montserrat"/>
                <a:cs typeface="Montserrat"/>
                <a:sym typeface="Montserrat"/>
              </a:rPr>
              <a:t>Réalisation d’une pipeline d’upload et parsing CV</a:t>
            </a:r>
            <a:endParaRPr sz="1500" b="1" i="0" u="none" strike="noStrike" cap="none">
              <a:solidFill>
                <a:srgbClr val="1F3864"/>
              </a:solidFill>
              <a:latin typeface="Montserrat"/>
              <a:ea typeface="Montserrat"/>
              <a:cs typeface="Montserrat"/>
              <a:sym typeface="Montserrat"/>
            </a:endParaRPr>
          </a:p>
        </p:txBody>
      </p:sp>
      <p:sp>
        <p:nvSpPr>
          <p:cNvPr id="2" name="Google Shape;2295;p73">
            <a:extLst>
              <a:ext uri="{FF2B5EF4-FFF2-40B4-BE49-F238E27FC236}">
                <a16:creationId xmlns:a16="http://schemas.microsoft.com/office/drawing/2014/main" id="{D96D840E-4BD1-88F1-C709-16B0069FCBDB}"/>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56</a:t>
            </a:r>
            <a:endParaRPr sz="800" b="1" i="0" u="none" strike="noStrike" cap="none" dirty="0">
              <a:solidFill>
                <a:srgbClr val="FFFFFF"/>
              </a:solidFill>
              <a:latin typeface="Montserrat"/>
              <a:ea typeface="Montserrat"/>
              <a:cs typeface="Montserrat"/>
              <a:sym typeface="Montserrat"/>
            </a:endParaRPr>
          </a:p>
        </p:txBody>
      </p:sp>
      <p:sp>
        <p:nvSpPr>
          <p:cNvPr id="3" name="Google Shape;2296;p73">
            <a:extLst>
              <a:ext uri="{FF2B5EF4-FFF2-40B4-BE49-F238E27FC236}">
                <a16:creationId xmlns:a16="http://schemas.microsoft.com/office/drawing/2014/main" id="{9F07FE3C-1D57-5332-6EC8-FFE104B7A335}"/>
              </a:ext>
            </a:extLst>
          </p:cNvPr>
          <p:cNvSpPr txBox="1"/>
          <p:nvPr/>
        </p:nvSpPr>
        <p:spPr>
          <a:xfrm>
            <a:off x="6640772" y="4773618"/>
            <a:ext cx="21738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Conclusion et perspectives</a:t>
            </a:r>
            <a:endParaRPr sz="1000" i="0" u="none" strike="noStrike" cap="none" dirty="0">
              <a:solidFill>
                <a:srgbClr val="003867"/>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95"/>
          <p:cNvSpPr txBox="1">
            <a:spLocks noGrp="1"/>
          </p:cNvSpPr>
          <p:nvPr>
            <p:ph type="subTitle" idx="1"/>
          </p:nvPr>
        </p:nvSpPr>
        <p:spPr>
          <a:xfrm>
            <a:off x="1502850" y="1763725"/>
            <a:ext cx="6138300" cy="1592400"/>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2100"/>
              <a:buNone/>
            </a:pPr>
            <a:r>
              <a:rPr lang="en" sz="4200" b="1"/>
              <a:t>MERCI POUR VOTRE ATTENTION </a:t>
            </a:r>
            <a:endParaRPr sz="4200" b="1"/>
          </a:p>
        </p:txBody>
      </p:sp>
      <p:grpSp>
        <p:nvGrpSpPr>
          <p:cNvPr id="2976" name="Google Shape;2976;p95"/>
          <p:cNvGrpSpPr/>
          <p:nvPr/>
        </p:nvGrpSpPr>
        <p:grpSpPr>
          <a:xfrm rot="10800000">
            <a:off x="2460069" y="-714219"/>
            <a:ext cx="1803578" cy="1592367"/>
            <a:chOff x="-4912150" y="-393637"/>
            <a:chExt cx="2057000" cy="1816112"/>
          </a:xfrm>
        </p:grpSpPr>
        <p:sp>
          <p:nvSpPr>
            <p:cNvPr id="2977" name="Google Shape;2977;p95"/>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95"/>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95"/>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95"/>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95"/>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95"/>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95"/>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95"/>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9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9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9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9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95"/>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95"/>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95"/>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95"/>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95"/>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9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9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6" name="Google Shape;2996;p95"/>
          <p:cNvGrpSpPr/>
          <p:nvPr/>
        </p:nvGrpSpPr>
        <p:grpSpPr>
          <a:xfrm>
            <a:off x="6286297" y="3482200"/>
            <a:ext cx="1929500" cy="2210100"/>
            <a:chOff x="295725" y="-3462825"/>
            <a:chExt cx="1929500" cy="2210100"/>
          </a:xfrm>
        </p:grpSpPr>
        <p:sp>
          <p:nvSpPr>
            <p:cNvPr id="2997" name="Google Shape;2997;p95"/>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95"/>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95"/>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95"/>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95"/>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95"/>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95"/>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95"/>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95"/>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95"/>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95"/>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95"/>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95"/>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95"/>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95"/>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95"/>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95"/>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95"/>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95"/>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95"/>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95"/>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95"/>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95"/>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95"/>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95"/>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Google Shape;2295;p73">
            <a:extLst>
              <a:ext uri="{FF2B5EF4-FFF2-40B4-BE49-F238E27FC236}">
                <a16:creationId xmlns:a16="http://schemas.microsoft.com/office/drawing/2014/main" id="{9AB7974C-71DC-C9FD-6AE6-0040C5D6E462}"/>
              </a:ext>
            </a:extLst>
          </p:cNvPr>
          <p:cNvSpPr/>
          <p:nvPr/>
        </p:nvSpPr>
        <p:spPr>
          <a:xfrm>
            <a:off x="8819100" y="4845393"/>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dirty="0">
                <a:solidFill>
                  <a:srgbClr val="FFFFFF"/>
                </a:solidFill>
                <a:latin typeface="Montserrat"/>
                <a:ea typeface="Montserrat"/>
                <a:cs typeface="Montserrat"/>
                <a:sym typeface="Montserrat"/>
              </a:rPr>
              <a:t>57</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cxnSp>
        <p:nvCxnSpPr>
          <p:cNvPr id="1212" name="Google Shape;1212;p43"/>
          <p:cNvCxnSpPr/>
          <p:nvPr/>
        </p:nvCxnSpPr>
        <p:spPr>
          <a:xfrm>
            <a:off x="-195625" y="2412800"/>
            <a:ext cx="695700" cy="695700"/>
          </a:xfrm>
          <a:prstGeom prst="straightConnector1">
            <a:avLst/>
          </a:prstGeom>
          <a:noFill/>
          <a:ln w="9525" cap="flat" cmpd="sng">
            <a:solidFill>
              <a:schemeClr val="dk2"/>
            </a:solidFill>
            <a:prstDash val="solid"/>
            <a:round/>
            <a:headEnd type="none" w="sm" len="sm"/>
            <a:tailEnd type="none" w="sm" len="sm"/>
          </a:ln>
        </p:spPr>
      </p:cxnSp>
      <p:sp>
        <p:nvSpPr>
          <p:cNvPr id="1213" name="Google Shape;1213;p43"/>
          <p:cNvSpPr txBox="1"/>
          <p:nvPr/>
        </p:nvSpPr>
        <p:spPr>
          <a:xfrm>
            <a:off x="3015588" y="648663"/>
            <a:ext cx="3112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700"/>
              <a:buFont typeface="Arial"/>
              <a:buNone/>
            </a:pPr>
            <a:r>
              <a:rPr lang="en" sz="2000" b="1" i="0" u="none" strike="noStrike" cap="none">
                <a:solidFill>
                  <a:srgbClr val="6D0303"/>
                </a:solidFill>
                <a:latin typeface="Montserrat"/>
                <a:ea typeface="Montserrat"/>
                <a:cs typeface="Montserrat"/>
                <a:sym typeface="Montserrat"/>
              </a:rPr>
              <a:t>E recrutement</a:t>
            </a:r>
            <a:endParaRPr sz="2000" b="1" i="0" u="none" strike="noStrike" cap="none">
              <a:solidFill>
                <a:srgbClr val="6D0303"/>
              </a:solidFill>
              <a:latin typeface="Montserrat"/>
              <a:ea typeface="Montserrat"/>
              <a:cs typeface="Montserrat"/>
              <a:sym typeface="Montserrat"/>
            </a:endParaRPr>
          </a:p>
        </p:txBody>
      </p:sp>
      <p:pic>
        <p:nvPicPr>
          <p:cNvPr id="1214" name="Google Shape;1214;p43"/>
          <p:cNvPicPr preferRelativeResize="0"/>
          <p:nvPr/>
        </p:nvPicPr>
        <p:blipFill rotWithShape="1">
          <a:blip r:embed="rId3">
            <a:alphaModFix/>
          </a:blip>
          <a:srcRect/>
          <a:stretch/>
        </p:blipFill>
        <p:spPr>
          <a:xfrm>
            <a:off x="1632400" y="1141263"/>
            <a:ext cx="5879201" cy="3883325"/>
          </a:xfrm>
          <a:prstGeom prst="rect">
            <a:avLst/>
          </a:prstGeom>
          <a:noFill/>
          <a:ln>
            <a:noFill/>
          </a:ln>
        </p:spPr>
      </p:pic>
      <p:sp>
        <p:nvSpPr>
          <p:cNvPr id="1215" name="Google Shape;1215;p43"/>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216" name="Google Shape;1216;p43"/>
          <p:cNvSpPr/>
          <p:nvPr/>
        </p:nvSpPr>
        <p:spPr>
          <a:xfrm>
            <a:off x="13722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217" name="Google Shape;1217;p43"/>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218" name="Google Shape;1218;p43"/>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219" name="Google Shape;1219;p43"/>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220" name="Google Shape;1220;p43"/>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2" name="Google Shape;1170;p41">
            <a:extLst>
              <a:ext uri="{FF2B5EF4-FFF2-40B4-BE49-F238E27FC236}">
                <a16:creationId xmlns:a16="http://schemas.microsoft.com/office/drawing/2014/main" id="{C32C4B0F-18EC-624D-5016-8B4590460C67}"/>
              </a:ext>
            </a:extLst>
          </p:cNvPr>
          <p:cNvSpPr txBox="1"/>
          <p:nvPr/>
        </p:nvSpPr>
        <p:spPr>
          <a:xfrm>
            <a:off x="7315200" y="4786950"/>
            <a:ext cx="143615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a:solidFill>
                  <a:srgbClr val="003867"/>
                </a:solidFill>
                <a:latin typeface="Montserrat"/>
                <a:ea typeface="Montserrat"/>
                <a:cs typeface="Montserrat"/>
                <a:sym typeface="Montserrat"/>
              </a:rPr>
              <a:t>Contexte du projet </a:t>
            </a:r>
            <a:endParaRPr sz="1000" i="0" u="none" strike="noStrike" cap="none">
              <a:solidFill>
                <a:srgbClr val="003867"/>
              </a:solidFill>
              <a:latin typeface="Montserrat"/>
              <a:ea typeface="Montserrat"/>
              <a:cs typeface="Montserrat"/>
              <a:sym typeface="Montserrat"/>
            </a:endParaRPr>
          </a:p>
        </p:txBody>
      </p:sp>
      <p:sp>
        <p:nvSpPr>
          <p:cNvPr id="3" name="Google Shape;1186;p41">
            <a:extLst>
              <a:ext uri="{FF2B5EF4-FFF2-40B4-BE49-F238E27FC236}">
                <a16:creationId xmlns:a16="http://schemas.microsoft.com/office/drawing/2014/main" id="{113E9939-C3F3-173A-34AB-343AF5ADED2A}"/>
              </a:ext>
            </a:extLst>
          </p:cNvPr>
          <p:cNvSpPr/>
          <p:nvPr/>
        </p:nvSpPr>
        <p:spPr>
          <a:xfrm>
            <a:off x="8785429" y="4898570"/>
            <a:ext cx="324900" cy="158229"/>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dirty="0">
                <a:solidFill>
                  <a:srgbClr val="FFFFFF"/>
                </a:solidFill>
              </a:rPr>
              <a:t>06</a:t>
            </a:r>
            <a:endParaRPr sz="800" b="1" i="0" u="none" strike="noStrike" cap="none"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cxnSp>
        <p:nvCxnSpPr>
          <p:cNvPr id="1227" name="Google Shape;1227;p44"/>
          <p:cNvCxnSpPr/>
          <p:nvPr/>
        </p:nvCxnSpPr>
        <p:spPr>
          <a:xfrm>
            <a:off x="-195625" y="2412800"/>
            <a:ext cx="695700" cy="695700"/>
          </a:xfrm>
          <a:prstGeom prst="straightConnector1">
            <a:avLst/>
          </a:prstGeom>
          <a:noFill/>
          <a:ln w="9525" cap="flat" cmpd="sng">
            <a:solidFill>
              <a:schemeClr val="dk2"/>
            </a:solidFill>
            <a:prstDash val="solid"/>
            <a:round/>
            <a:headEnd type="none" w="sm" len="sm"/>
            <a:tailEnd type="none" w="sm" len="sm"/>
          </a:ln>
        </p:spPr>
      </p:cxnSp>
      <p:pic>
        <p:nvPicPr>
          <p:cNvPr id="1228" name="Google Shape;1228;p44"/>
          <p:cNvPicPr preferRelativeResize="0"/>
          <p:nvPr/>
        </p:nvPicPr>
        <p:blipFill rotWithShape="1">
          <a:blip r:embed="rId3">
            <a:alphaModFix/>
          </a:blip>
          <a:srcRect/>
          <a:stretch/>
        </p:blipFill>
        <p:spPr>
          <a:xfrm>
            <a:off x="2351600" y="1718499"/>
            <a:ext cx="1554125" cy="1554102"/>
          </a:xfrm>
          <a:prstGeom prst="rect">
            <a:avLst/>
          </a:prstGeom>
          <a:noFill/>
          <a:ln>
            <a:noFill/>
          </a:ln>
        </p:spPr>
      </p:pic>
      <p:pic>
        <p:nvPicPr>
          <p:cNvPr id="1229" name="Google Shape;1229;p44"/>
          <p:cNvPicPr preferRelativeResize="0"/>
          <p:nvPr/>
        </p:nvPicPr>
        <p:blipFill rotWithShape="1">
          <a:blip r:embed="rId4">
            <a:alphaModFix/>
          </a:blip>
          <a:srcRect/>
          <a:stretch/>
        </p:blipFill>
        <p:spPr>
          <a:xfrm>
            <a:off x="5825075" y="1718488"/>
            <a:ext cx="1554125" cy="1554125"/>
          </a:xfrm>
          <a:prstGeom prst="rect">
            <a:avLst/>
          </a:prstGeom>
          <a:noFill/>
          <a:ln>
            <a:noFill/>
          </a:ln>
        </p:spPr>
      </p:pic>
      <p:sp>
        <p:nvSpPr>
          <p:cNvPr id="1230" name="Google Shape;1230;p44"/>
          <p:cNvSpPr txBox="1"/>
          <p:nvPr/>
        </p:nvSpPr>
        <p:spPr>
          <a:xfrm>
            <a:off x="2546513" y="1394500"/>
            <a:ext cx="116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Par Main </a:t>
            </a:r>
            <a:endParaRPr sz="1400" b="1" i="0" u="none" strike="noStrike" cap="none">
              <a:solidFill>
                <a:srgbClr val="000000"/>
              </a:solidFill>
              <a:latin typeface="Montserrat"/>
              <a:ea typeface="Montserrat"/>
              <a:cs typeface="Montserrat"/>
              <a:sym typeface="Montserrat"/>
            </a:endParaRPr>
          </a:p>
        </p:txBody>
      </p:sp>
      <p:sp>
        <p:nvSpPr>
          <p:cNvPr id="1231" name="Google Shape;1231;p44"/>
          <p:cNvSpPr txBox="1"/>
          <p:nvPr/>
        </p:nvSpPr>
        <p:spPr>
          <a:xfrm>
            <a:off x="5871813" y="1394500"/>
            <a:ext cx="116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Par Email</a:t>
            </a:r>
            <a:endParaRPr sz="1400" b="1" i="0" u="none" strike="noStrike" cap="none">
              <a:solidFill>
                <a:srgbClr val="000000"/>
              </a:solidFill>
              <a:latin typeface="Montserrat"/>
              <a:ea typeface="Montserrat"/>
              <a:cs typeface="Montserrat"/>
              <a:sym typeface="Montserrat"/>
            </a:endParaRPr>
          </a:p>
        </p:txBody>
      </p:sp>
      <p:pic>
        <p:nvPicPr>
          <p:cNvPr id="1232" name="Google Shape;1232;p44"/>
          <p:cNvPicPr preferRelativeResize="0"/>
          <p:nvPr/>
        </p:nvPicPr>
        <p:blipFill rotWithShape="1">
          <a:blip r:embed="rId5">
            <a:alphaModFix/>
          </a:blip>
          <a:srcRect/>
          <a:stretch/>
        </p:blipFill>
        <p:spPr>
          <a:xfrm>
            <a:off x="857124" y="3527400"/>
            <a:ext cx="1335700" cy="1335700"/>
          </a:xfrm>
          <a:prstGeom prst="rect">
            <a:avLst/>
          </a:prstGeom>
          <a:noFill/>
          <a:ln>
            <a:noFill/>
          </a:ln>
        </p:spPr>
      </p:pic>
      <p:pic>
        <p:nvPicPr>
          <p:cNvPr id="1233" name="Google Shape;1233;p44"/>
          <p:cNvPicPr preferRelativeResize="0"/>
          <p:nvPr/>
        </p:nvPicPr>
        <p:blipFill rotWithShape="1">
          <a:blip r:embed="rId6">
            <a:alphaModFix/>
          </a:blip>
          <a:srcRect/>
          <a:stretch/>
        </p:blipFill>
        <p:spPr>
          <a:xfrm>
            <a:off x="7379200" y="3584838"/>
            <a:ext cx="1220826" cy="1220826"/>
          </a:xfrm>
          <a:prstGeom prst="rect">
            <a:avLst/>
          </a:prstGeom>
          <a:noFill/>
          <a:ln>
            <a:noFill/>
          </a:ln>
        </p:spPr>
      </p:pic>
      <p:cxnSp>
        <p:nvCxnSpPr>
          <p:cNvPr id="1234" name="Google Shape;1234;p44"/>
          <p:cNvCxnSpPr>
            <a:stCxn id="1232" idx="3"/>
            <a:endCxn id="1233" idx="1"/>
          </p:cNvCxnSpPr>
          <p:nvPr/>
        </p:nvCxnSpPr>
        <p:spPr>
          <a:xfrm>
            <a:off x="2192824" y="4195250"/>
            <a:ext cx="5186400" cy="0"/>
          </a:xfrm>
          <a:prstGeom prst="straightConnector1">
            <a:avLst/>
          </a:prstGeom>
          <a:noFill/>
          <a:ln w="28575" cap="flat" cmpd="sng">
            <a:solidFill>
              <a:srgbClr val="980000"/>
            </a:solidFill>
            <a:prstDash val="solid"/>
            <a:round/>
            <a:headEnd type="none" w="sm" len="sm"/>
            <a:tailEnd type="triangle" w="med" len="med"/>
          </a:ln>
        </p:spPr>
      </p:cxnSp>
      <p:pic>
        <p:nvPicPr>
          <p:cNvPr id="1235" name="Google Shape;1235;p44"/>
          <p:cNvPicPr preferRelativeResize="0"/>
          <p:nvPr/>
        </p:nvPicPr>
        <p:blipFill rotWithShape="1">
          <a:blip r:embed="rId7">
            <a:alphaModFix/>
          </a:blip>
          <a:srcRect/>
          <a:stretch/>
        </p:blipFill>
        <p:spPr>
          <a:xfrm>
            <a:off x="3905713" y="4297350"/>
            <a:ext cx="616925" cy="616925"/>
          </a:xfrm>
          <a:prstGeom prst="rect">
            <a:avLst/>
          </a:prstGeom>
          <a:noFill/>
          <a:ln>
            <a:noFill/>
          </a:ln>
        </p:spPr>
      </p:pic>
      <p:pic>
        <p:nvPicPr>
          <p:cNvPr id="1236" name="Google Shape;1236;p44"/>
          <p:cNvPicPr preferRelativeResize="0"/>
          <p:nvPr/>
        </p:nvPicPr>
        <p:blipFill rotWithShape="1">
          <a:blip r:embed="rId8">
            <a:alphaModFix/>
          </a:blip>
          <a:srcRect/>
          <a:stretch/>
        </p:blipFill>
        <p:spPr>
          <a:xfrm>
            <a:off x="4892850" y="4297350"/>
            <a:ext cx="616925" cy="616925"/>
          </a:xfrm>
          <a:prstGeom prst="rect">
            <a:avLst/>
          </a:prstGeom>
          <a:noFill/>
          <a:ln>
            <a:noFill/>
          </a:ln>
        </p:spPr>
      </p:pic>
      <p:sp>
        <p:nvSpPr>
          <p:cNvPr id="1237" name="Google Shape;1237;p44"/>
          <p:cNvSpPr txBox="1"/>
          <p:nvPr/>
        </p:nvSpPr>
        <p:spPr>
          <a:xfrm>
            <a:off x="4280051" y="3795050"/>
            <a:ext cx="116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AB0505"/>
                </a:solidFill>
                <a:latin typeface="Montserrat"/>
                <a:ea typeface="Montserrat"/>
                <a:cs typeface="Montserrat"/>
                <a:sym typeface="Montserrat"/>
              </a:rPr>
              <a:t>PERTE </a:t>
            </a:r>
            <a:endParaRPr sz="1400" b="1" i="0" u="none" strike="noStrike" cap="none">
              <a:solidFill>
                <a:srgbClr val="AB0505"/>
              </a:solidFill>
              <a:latin typeface="Montserrat"/>
              <a:ea typeface="Montserrat"/>
              <a:cs typeface="Montserrat"/>
              <a:sym typeface="Montserrat"/>
            </a:endParaRPr>
          </a:p>
        </p:txBody>
      </p:sp>
      <p:sp>
        <p:nvSpPr>
          <p:cNvPr id="1238" name="Google Shape;1238;p44"/>
          <p:cNvSpPr txBox="1"/>
          <p:nvPr/>
        </p:nvSpPr>
        <p:spPr>
          <a:xfrm>
            <a:off x="508661" y="545550"/>
            <a:ext cx="8126700" cy="71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000" b="1" i="0" strike="noStrike" cap="none">
                <a:solidFill>
                  <a:srgbClr val="AB0505"/>
                </a:solidFill>
                <a:latin typeface="Arial"/>
                <a:ea typeface="Arial"/>
                <a:cs typeface="Arial"/>
                <a:sym typeface="Arial"/>
              </a:rPr>
              <a:t>Sélection Traditionnelle des candidats</a:t>
            </a:r>
            <a:endParaRPr sz="2000" b="1" i="0" strike="noStrike" cap="none">
              <a:solidFill>
                <a:srgbClr val="AB0505"/>
              </a:solidFill>
              <a:latin typeface="Arial"/>
              <a:ea typeface="Arial"/>
              <a:cs typeface="Arial"/>
              <a:sym typeface="Arial"/>
            </a:endParaRPr>
          </a:p>
        </p:txBody>
      </p:sp>
      <p:sp>
        <p:nvSpPr>
          <p:cNvPr id="1239" name="Google Shape;1239;p44"/>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240" name="Google Shape;1240;p44"/>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241" name="Google Shape;1241;p44"/>
          <p:cNvSpPr/>
          <p:nvPr/>
        </p:nvSpPr>
        <p:spPr>
          <a:xfrm>
            <a:off x="27444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242" name="Google Shape;1242;p44"/>
          <p:cNvSpPr/>
          <p:nvPr/>
        </p:nvSpPr>
        <p:spPr>
          <a:xfrm>
            <a:off x="41166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243" name="Google Shape;1243;p44"/>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244" name="Google Shape;1244;p44"/>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245" name="Google Shape;1245;p44"/>
          <p:cNvSpPr txBox="1"/>
          <p:nvPr/>
        </p:nvSpPr>
        <p:spPr>
          <a:xfrm>
            <a:off x="7322457" y="4786950"/>
            <a:ext cx="1428893"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246" name="Google Shape;1246;p44"/>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07</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4"/>
                                        </p:tgtEl>
                                        <p:attrNameLst>
                                          <p:attrName>style.visibility</p:attrName>
                                        </p:attrNameLst>
                                      </p:cBhvr>
                                      <p:to>
                                        <p:strVal val="visible"/>
                                      </p:to>
                                    </p:set>
                                  </p:childTnLst>
                                </p:cTn>
                              </p:par>
                            </p:childTnLst>
                          </p:cTn>
                        </p:par>
                        <p:par>
                          <p:cTn id="35" fill="hold">
                            <p:stCondLst>
                              <p:cond delay="1"/>
                            </p:stCondLst>
                            <p:childTnLst>
                              <p:par>
                                <p:cTn id="36" presetID="1" presetClass="entr" presetSubtype="0" fill="hold" nodeType="afterEffect">
                                  <p:stCondLst>
                                    <p:cond delay="0"/>
                                  </p:stCondLst>
                                  <p:childTnLst>
                                    <p:set>
                                      <p:cBhvr>
                                        <p:cTn id="37" dur="1" fill="hold">
                                          <p:stCondLst>
                                            <p:cond delay="0"/>
                                          </p:stCondLst>
                                        </p:cTn>
                                        <p:tgtEl>
                                          <p:spTgt spid="1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cxnSp>
        <p:nvCxnSpPr>
          <p:cNvPr id="1251" name="Google Shape;1251;p45"/>
          <p:cNvCxnSpPr/>
          <p:nvPr/>
        </p:nvCxnSpPr>
        <p:spPr>
          <a:xfrm>
            <a:off x="-195625" y="2412800"/>
            <a:ext cx="695700" cy="695700"/>
          </a:xfrm>
          <a:prstGeom prst="straightConnector1">
            <a:avLst/>
          </a:prstGeom>
          <a:noFill/>
          <a:ln w="9525" cap="flat" cmpd="sng">
            <a:solidFill>
              <a:schemeClr val="dk2"/>
            </a:solidFill>
            <a:prstDash val="solid"/>
            <a:round/>
            <a:headEnd type="none" w="sm" len="sm"/>
            <a:tailEnd type="none" w="sm" len="sm"/>
          </a:ln>
        </p:spPr>
      </p:cxnSp>
      <p:sp>
        <p:nvSpPr>
          <p:cNvPr id="1252" name="Google Shape;1252;p45"/>
          <p:cNvSpPr txBox="1"/>
          <p:nvPr/>
        </p:nvSpPr>
        <p:spPr>
          <a:xfrm>
            <a:off x="334300" y="1810675"/>
            <a:ext cx="3422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Solutions Nationales</a:t>
            </a:r>
            <a:endParaRPr sz="1400" b="1" i="0" u="none" strike="noStrike" cap="none">
              <a:solidFill>
                <a:srgbClr val="000000"/>
              </a:solidFill>
              <a:latin typeface="Montserrat"/>
              <a:ea typeface="Montserrat"/>
              <a:cs typeface="Montserrat"/>
              <a:sym typeface="Montserrat"/>
            </a:endParaRPr>
          </a:p>
        </p:txBody>
      </p:sp>
      <p:cxnSp>
        <p:nvCxnSpPr>
          <p:cNvPr id="1253" name="Google Shape;1253;p45"/>
          <p:cNvCxnSpPr/>
          <p:nvPr/>
        </p:nvCxnSpPr>
        <p:spPr>
          <a:xfrm>
            <a:off x="4336400" y="1098700"/>
            <a:ext cx="10800" cy="3512100"/>
          </a:xfrm>
          <a:prstGeom prst="straightConnector1">
            <a:avLst/>
          </a:prstGeom>
          <a:noFill/>
          <a:ln w="19050" cap="flat" cmpd="sng">
            <a:solidFill>
              <a:srgbClr val="980000"/>
            </a:solidFill>
            <a:prstDash val="solid"/>
            <a:round/>
            <a:headEnd type="diamond" w="med" len="med"/>
            <a:tailEnd type="diamond" w="sm" len="sm"/>
          </a:ln>
        </p:spPr>
      </p:cxnSp>
      <p:sp>
        <p:nvSpPr>
          <p:cNvPr id="1254" name="Google Shape;1254;p45"/>
          <p:cNvSpPr txBox="1"/>
          <p:nvPr/>
        </p:nvSpPr>
        <p:spPr>
          <a:xfrm>
            <a:off x="5112463" y="1810700"/>
            <a:ext cx="3422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Solutions internationales</a:t>
            </a:r>
            <a:endParaRPr sz="1400" b="1" i="0" u="none" strike="noStrike" cap="none">
              <a:solidFill>
                <a:srgbClr val="000000"/>
              </a:solidFill>
              <a:latin typeface="Montserrat"/>
              <a:ea typeface="Montserrat"/>
              <a:cs typeface="Montserrat"/>
              <a:sym typeface="Montserrat"/>
            </a:endParaRPr>
          </a:p>
        </p:txBody>
      </p:sp>
      <p:pic>
        <p:nvPicPr>
          <p:cNvPr id="1255" name="Google Shape;1255;p45"/>
          <p:cNvPicPr preferRelativeResize="0"/>
          <p:nvPr/>
        </p:nvPicPr>
        <p:blipFill rotWithShape="1">
          <a:blip r:embed="rId3">
            <a:alphaModFix/>
          </a:blip>
          <a:srcRect t="34066" b="37350"/>
          <a:stretch/>
        </p:blipFill>
        <p:spPr>
          <a:xfrm>
            <a:off x="737825" y="3766975"/>
            <a:ext cx="2782976" cy="651325"/>
          </a:xfrm>
          <a:prstGeom prst="rect">
            <a:avLst/>
          </a:prstGeom>
          <a:noFill/>
          <a:ln>
            <a:noFill/>
          </a:ln>
        </p:spPr>
      </p:pic>
      <p:pic>
        <p:nvPicPr>
          <p:cNvPr id="1256" name="Google Shape;1256;p45"/>
          <p:cNvPicPr preferRelativeResize="0"/>
          <p:nvPr/>
        </p:nvPicPr>
        <p:blipFill rotWithShape="1">
          <a:blip r:embed="rId4">
            <a:alphaModFix/>
          </a:blip>
          <a:srcRect/>
          <a:stretch/>
        </p:blipFill>
        <p:spPr>
          <a:xfrm>
            <a:off x="5241575" y="3792975"/>
            <a:ext cx="3164499" cy="599325"/>
          </a:xfrm>
          <a:prstGeom prst="rect">
            <a:avLst/>
          </a:prstGeom>
          <a:noFill/>
          <a:ln>
            <a:noFill/>
          </a:ln>
        </p:spPr>
      </p:pic>
      <p:pic>
        <p:nvPicPr>
          <p:cNvPr id="1257" name="Google Shape;1257;p45"/>
          <p:cNvPicPr preferRelativeResize="0"/>
          <p:nvPr/>
        </p:nvPicPr>
        <p:blipFill rotWithShape="1">
          <a:blip r:embed="rId5">
            <a:alphaModFix/>
          </a:blip>
          <a:srcRect t="27094" b="35238"/>
          <a:stretch/>
        </p:blipFill>
        <p:spPr>
          <a:xfrm>
            <a:off x="4866288" y="2551630"/>
            <a:ext cx="3657600" cy="722825"/>
          </a:xfrm>
          <a:prstGeom prst="rect">
            <a:avLst/>
          </a:prstGeom>
          <a:noFill/>
          <a:ln>
            <a:noFill/>
          </a:ln>
        </p:spPr>
      </p:pic>
      <p:pic>
        <p:nvPicPr>
          <p:cNvPr id="1258" name="Google Shape;1258;p45"/>
          <p:cNvPicPr preferRelativeResize="0"/>
          <p:nvPr/>
        </p:nvPicPr>
        <p:blipFill rotWithShape="1">
          <a:blip r:embed="rId6">
            <a:alphaModFix/>
          </a:blip>
          <a:srcRect/>
          <a:stretch/>
        </p:blipFill>
        <p:spPr>
          <a:xfrm>
            <a:off x="1326289" y="2190661"/>
            <a:ext cx="1606062" cy="1444775"/>
          </a:xfrm>
          <a:prstGeom prst="rect">
            <a:avLst/>
          </a:prstGeom>
          <a:noFill/>
          <a:ln>
            <a:noFill/>
          </a:ln>
        </p:spPr>
      </p:pic>
      <p:pic>
        <p:nvPicPr>
          <p:cNvPr id="1259" name="Google Shape;1259;p45"/>
          <p:cNvPicPr preferRelativeResize="0"/>
          <p:nvPr/>
        </p:nvPicPr>
        <p:blipFill rotWithShape="1">
          <a:blip r:embed="rId7">
            <a:alphaModFix/>
          </a:blip>
          <a:srcRect/>
          <a:stretch/>
        </p:blipFill>
        <p:spPr>
          <a:xfrm>
            <a:off x="6295325" y="752835"/>
            <a:ext cx="1056975" cy="1056975"/>
          </a:xfrm>
          <a:prstGeom prst="rect">
            <a:avLst/>
          </a:prstGeom>
          <a:noFill/>
          <a:ln>
            <a:noFill/>
          </a:ln>
        </p:spPr>
      </p:pic>
      <p:pic>
        <p:nvPicPr>
          <p:cNvPr id="1260" name="Google Shape;1260;p45"/>
          <p:cNvPicPr preferRelativeResize="0"/>
          <p:nvPr/>
        </p:nvPicPr>
        <p:blipFill rotWithShape="1">
          <a:blip r:embed="rId8">
            <a:alphaModFix/>
          </a:blip>
          <a:srcRect/>
          <a:stretch/>
        </p:blipFill>
        <p:spPr>
          <a:xfrm>
            <a:off x="1517174" y="752825"/>
            <a:ext cx="1056975" cy="1056975"/>
          </a:xfrm>
          <a:prstGeom prst="rect">
            <a:avLst/>
          </a:prstGeom>
          <a:noFill/>
          <a:ln>
            <a:noFill/>
          </a:ln>
        </p:spPr>
      </p:pic>
      <p:sp>
        <p:nvSpPr>
          <p:cNvPr id="1261" name="Google Shape;1261;p45"/>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262" name="Google Shape;1262;p45"/>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263" name="Google Shape;1263;p45"/>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264" name="Google Shape;1264;p45"/>
          <p:cNvSpPr/>
          <p:nvPr/>
        </p:nvSpPr>
        <p:spPr>
          <a:xfrm>
            <a:off x="41166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265" name="Google Shape;1265;p45"/>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266" name="Google Shape;1266;p45"/>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267" name="Google Shape;1267;p45"/>
          <p:cNvSpPr txBox="1"/>
          <p:nvPr/>
        </p:nvSpPr>
        <p:spPr>
          <a:xfrm>
            <a:off x="7206343" y="4786950"/>
            <a:ext cx="1545007"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268" name="Google Shape;1268;p45"/>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08</a:t>
            </a:r>
            <a:endParaRPr sz="800" b="1" i="0" u="none" strike="noStrike" cap="none">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cxnSp>
        <p:nvCxnSpPr>
          <p:cNvPr id="1273" name="Google Shape;1273;p46"/>
          <p:cNvCxnSpPr/>
          <p:nvPr/>
        </p:nvCxnSpPr>
        <p:spPr>
          <a:xfrm>
            <a:off x="-195625" y="2412800"/>
            <a:ext cx="695700" cy="695700"/>
          </a:xfrm>
          <a:prstGeom prst="straightConnector1">
            <a:avLst/>
          </a:prstGeom>
          <a:noFill/>
          <a:ln w="9525" cap="flat" cmpd="sng">
            <a:solidFill>
              <a:schemeClr val="dk2"/>
            </a:solidFill>
            <a:prstDash val="solid"/>
            <a:round/>
            <a:headEnd type="none" w="sm" len="sm"/>
            <a:tailEnd type="none" w="sm" len="sm"/>
          </a:ln>
        </p:spPr>
      </p:cxnSp>
      <p:cxnSp>
        <p:nvCxnSpPr>
          <p:cNvPr id="1274" name="Google Shape;1274;p46"/>
          <p:cNvCxnSpPr/>
          <p:nvPr/>
        </p:nvCxnSpPr>
        <p:spPr>
          <a:xfrm>
            <a:off x="4336400" y="1098700"/>
            <a:ext cx="10800" cy="3512100"/>
          </a:xfrm>
          <a:prstGeom prst="straightConnector1">
            <a:avLst/>
          </a:prstGeom>
          <a:noFill/>
          <a:ln w="19050" cap="flat" cmpd="sng">
            <a:solidFill>
              <a:srgbClr val="980000"/>
            </a:solidFill>
            <a:prstDash val="solid"/>
            <a:round/>
            <a:headEnd type="diamond" w="med" len="med"/>
            <a:tailEnd type="diamond" w="sm" len="sm"/>
          </a:ln>
        </p:spPr>
      </p:cxnSp>
      <p:pic>
        <p:nvPicPr>
          <p:cNvPr id="1275" name="Google Shape;1275;p46"/>
          <p:cNvPicPr preferRelativeResize="0"/>
          <p:nvPr/>
        </p:nvPicPr>
        <p:blipFill rotWithShape="1">
          <a:blip r:embed="rId3">
            <a:alphaModFix/>
          </a:blip>
          <a:srcRect/>
          <a:stretch/>
        </p:blipFill>
        <p:spPr>
          <a:xfrm>
            <a:off x="1326289" y="742861"/>
            <a:ext cx="1606062" cy="1444775"/>
          </a:xfrm>
          <a:prstGeom prst="rect">
            <a:avLst/>
          </a:prstGeom>
          <a:noFill/>
          <a:ln>
            <a:noFill/>
          </a:ln>
        </p:spPr>
      </p:pic>
      <p:pic>
        <p:nvPicPr>
          <p:cNvPr id="1276" name="Google Shape;1276;p46"/>
          <p:cNvPicPr preferRelativeResize="0"/>
          <p:nvPr/>
        </p:nvPicPr>
        <p:blipFill rotWithShape="1">
          <a:blip r:embed="rId4">
            <a:alphaModFix/>
          </a:blip>
          <a:srcRect/>
          <a:stretch/>
        </p:blipFill>
        <p:spPr>
          <a:xfrm>
            <a:off x="6216514" y="857961"/>
            <a:ext cx="1214575" cy="1214575"/>
          </a:xfrm>
          <a:prstGeom prst="rect">
            <a:avLst/>
          </a:prstGeom>
          <a:noFill/>
          <a:ln>
            <a:noFill/>
          </a:ln>
        </p:spPr>
      </p:pic>
      <p:pic>
        <p:nvPicPr>
          <p:cNvPr id="1277" name="Google Shape;1277;p46"/>
          <p:cNvPicPr preferRelativeResize="0"/>
          <p:nvPr/>
        </p:nvPicPr>
        <p:blipFill rotWithShape="1">
          <a:blip r:embed="rId5">
            <a:alphaModFix/>
          </a:blip>
          <a:srcRect/>
          <a:stretch/>
        </p:blipFill>
        <p:spPr>
          <a:xfrm>
            <a:off x="1252770" y="2393294"/>
            <a:ext cx="1611062" cy="1314456"/>
          </a:xfrm>
          <a:prstGeom prst="rect">
            <a:avLst/>
          </a:prstGeom>
          <a:noFill/>
          <a:ln>
            <a:noFill/>
          </a:ln>
        </p:spPr>
      </p:pic>
      <p:pic>
        <p:nvPicPr>
          <p:cNvPr id="1278" name="Google Shape;1278;p46"/>
          <p:cNvPicPr preferRelativeResize="0"/>
          <p:nvPr/>
        </p:nvPicPr>
        <p:blipFill rotWithShape="1">
          <a:blip r:embed="rId5">
            <a:alphaModFix/>
          </a:blip>
          <a:srcRect/>
          <a:stretch/>
        </p:blipFill>
        <p:spPr>
          <a:xfrm>
            <a:off x="6018276" y="2473475"/>
            <a:ext cx="1408289" cy="1149000"/>
          </a:xfrm>
          <a:prstGeom prst="rect">
            <a:avLst/>
          </a:prstGeom>
          <a:noFill/>
          <a:ln>
            <a:noFill/>
          </a:ln>
        </p:spPr>
      </p:pic>
      <p:pic>
        <p:nvPicPr>
          <p:cNvPr id="1279" name="Google Shape;1279;p46"/>
          <p:cNvPicPr preferRelativeResize="0"/>
          <p:nvPr/>
        </p:nvPicPr>
        <p:blipFill rotWithShape="1">
          <a:blip r:embed="rId6">
            <a:alphaModFix/>
          </a:blip>
          <a:srcRect t="12453" b="11238"/>
          <a:stretch/>
        </p:blipFill>
        <p:spPr>
          <a:xfrm>
            <a:off x="6013450" y="3683575"/>
            <a:ext cx="1149025" cy="885325"/>
          </a:xfrm>
          <a:prstGeom prst="rect">
            <a:avLst/>
          </a:prstGeom>
          <a:noFill/>
          <a:ln>
            <a:noFill/>
          </a:ln>
        </p:spPr>
      </p:pic>
      <p:pic>
        <p:nvPicPr>
          <p:cNvPr id="1280" name="Google Shape;1280;p46"/>
          <p:cNvPicPr preferRelativeResize="0"/>
          <p:nvPr/>
        </p:nvPicPr>
        <p:blipFill rotWithShape="1">
          <a:blip r:embed="rId7">
            <a:alphaModFix/>
          </a:blip>
          <a:srcRect/>
          <a:stretch/>
        </p:blipFill>
        <p:spPr>
          <a:xfrm>
            <a:off x="4928400" y="3687850"/>
            <a:ext cx="1149025" cy="876774"/>
          </a:xfrm>
          <a:prstGeom prst="rect">
            <a:avLst/>
          </a:prstGeom>
          <a:noFill/>
          <a:ln>
            <a:noFill/>
          </a:ln>
        </p:spPr>
      </p:pic>
      <p:pic>
        <p:nvPicPr>
          <p:cNvPr id="1281" name="Google Shape;1281;p46"/>
          <p:cNvPicPr preferRelativeResize="0"/>
          <p:nvPr/>
        </p:nvPicPr>
        <p:blipFill rotWithShape="1">
          <a:blip r:embed="rId8">
            <a:alphaModFix/>
          </a:blip>
          <a:srcRect/>
          <a:stretch/>
        </p:blipFill>
        <p:spPr>
          <a:xfrm>
            <a:off x="7289038" y="3683575"/>
            <a:ext cx="1149025" cy="885325"/>
          </a:xfrm>
          <a:prstGeom prst="rect">
            <a:avLst/>
          </a:prstGeom>
          <a:noFill/>
          <a:ln>
            <a:noFill/>
          </a:ln>
        </p:spPr>
      </p:pic>
      <p:pic>
        <p:nvPicPr>
          <p:cNvPr id="1282" name="Google Shape;1282;p46"/>
          <p:cNvPicPr preferRelativeResize="0"/>
          <p:nvPr/>
        </p:nvPicPr>
        <p:blipFill rotWithShape="1">
          <a:blip r:embed="rId9">
            <a:alphaModFix/>
          </a:blip>
          <a:srcRect/>
          <a:stretch/>
        </p:blipFill>
        <p:spPr>
          <a:xfrm>
            <a:off x="1649738" y="2340017"/>
            <a:ext cx="1149025" cy="1149016"/>
          </a:xfrm>
          <a:prstGeom prst="rect">
            <a:avLst/>
          </a:prstGeom>
          <a:noFill/>
          <a:ln>
            <a:noFill/>
          </a:ln>
        </p:spPr>
      </p:pic>
      <p:pic>
        <p:nvPicPr>
          <p:cNvPr id="1283" name="Google Shape;1283;p46"/>
          <p:cNvPicPr preferRelativeResize="0"/>
          <p:nvPr/>
        </p:nvPicPr>
        <p:blipFill rotWithShape="1">
          <a:blip r:embed="rId10">
            <a:alphaModFix/>
          </a:blip>
          <a:srcRect/>
          <a:stretch/>
        </p:blipFill>
        <p:spPr>
          <a:xfrm>
            <a:off x="5064525" y="3683585"/>
            <a:ext cx="876750" cy="876750"/>
          </a:xfrm>
          <a:prstGeom prst="rect">
            <a:avLst/>
          </a:prstGeom>
          <a:noFill/>
          <a:ln>
            <a:noFill/>
          </a:ln>
        </p:spPr>
      </p:pic>
      <p:pic>
        <p:nvPicPr>
          <p:cNvPr id="1284" name="Google Shape;1284;p46"/>
          <p:cNvPicPr preferRelativeResize="0"/>
          <p:nvPr/>
        </p:nvPicPr>
        <p:blipFill rotWithShape="1">
          <a:blip r:embed="rId10">
            <a:alphaModFix/>
          </a:blip>
          <a:srcRect/>
          <a:stretch/>
        </p:blipFill>
        <p:spPr>
          <a:xfrm>
            <a:off x="6168650" y="3683585"/>
            <a:ext cx="876750" cy="876750"/>
          </a:xfrm>
          <a:prstGeom prst="rect">
            <a:avLst/>
          </a:prstGeom>
          <a:noFill/>
          <a:ln>
            <a:noFill/>
          </a:ln>
        </p:spPr>
      </p:pic>
      <p:pic>
        <p:nvPicPr>
          <p:cNvPr id="1285" name="Google Shape;1285;p46"/>
          <p:cNvPicPr preferRelativeResize="0"/>
          <p:nvPr/>
        </p:nvPicPr>
        <p:blipFill rotWithShape="1">
          <a:blip r:embed="rId10">
            <a:alphaModFix/>
          </a:blip>
          <a:srcRect/>
          <a:stretch/>
        </p:blipFill>
        <p:spPr>
          <a:xfrm>
            <a:off x="7504688" y="3683585"/>
            <a:ext cx="876750" cy="876750"/>
          </a:xfrm>
          <a:prstGeom prst="rect">
            <a:avLst/>
          </a:prstGeom>
          <a:noFill/>
          <a:ln>
            <a:noFill/>
          </a:ln>
        </p:spPr>
      </p:pic>
      <p:sp>
        <p:nvSpPr>
          <p:cNvPr id="1286" name="Google Shape;1286;p46"/>
          <p:cNvSpPr/>
          <p:nvPr/>
        </p:nvSpPr>
        <p:spPr>
          <a:xfrm>
            <a:off x="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i="0" u="none" strike="noStrike" cap="none">
                <a:solidFill>
                  <a:schemeClr val="dk1"/>
                </a:solidFill>
                <a:latin typeface="Montserrat"/>
                <a:ea typeface="Montserrat"/>
                <a:cs typeface="Montserrat"/>
                <a:sym typeface="Montserrat"/>
              </a:rPr>
              <a:t>Organisme D'accueil</a:t>
            </a:r>
            <a:endParaRPr sz="800" b="1" i="0" u="none" strike="noStrike" cap="none">
              <a:solidFill>
                <a:schemeClr val="dk1"/>
              </a:solidFill>
              <a:latin typeface="Montserrat"/>
              <a:ea typeface="Montserrat"/>
              <a:cs typeface="Montserrat"/>
              <a:sym typeface="Montserrat"/>
            </a:endParaRPr>
          </a:p>
        </p:txBody>
      </p:sp>
      <p:sp>
        <p:nvSpPr>
          <p:cNvPr id="1287" name="Google Shape;1287;p46"/>
          <p:cNvSpPr/>
          <p:nvPr/>
        </p:nvSpPr>
        <p:spPr>
          <a:xfrm>
            <a:off x="13722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Cadre général</a:t>
            </a:r>
            <a:endParaRPr sz="800" b="1" i="0" u="none" strike="noStrike" cap="none">
              <a:solidFill>
                <a:schemeClr val="dk1"/>
              </a:solidFill>
              <a:latin typeface="Montserrat"/>
              <a:ea typeface="Montserrat"/>
              <a:cs typeface="Montserrat"/>
              <a:sym typeface="Montserrat"/>
            </a:endParaRPr>
          </a:p>
        </p:txBody>
      </p:sp>
      <p:sp>
        <p:nvSpPr>
          <p:cNvPr id="1288" name="Google Shape;1288;p46"/>
          <p:cNvSpPr/>
          <p:nvPr/>
        </p:nvSpPr>
        <p:spPr>
          <a:xfrm>
            <a:off x="27444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chemeClr val="dk1"/>
                </a:solidFill>
                <a:latin typeface="Montserrat"/>
                <a:ea typeface="Montserrat"/>
                <a:cs typeface="Montserrat"/>
                <a:sym typeface="Montserrat"/>
              </a:rPr>
              <a:t>Problématique</a:t>
            </a:r>
            <a:endParaRPr sz="800" b="1" i="0" u="none" strike="noStrike" cap="none">
              <a:solidFill>
                <a:schemeClr val="dk1"/>
              </a:solidFill>
              <a:latin typeface="Montserrat"/>
              <a:ea typeface="Montserrat"/>
              <a:cs typeface="Montserrat"/>
              <a:sym typeface="Montserrat"/>
            </a:endParaRPr>
          </a:p>
        </p:txBody>
      </p:sp>
      <p:sp>
        <p:nvSpPr>
          <p:cNvPr id="1289" name="Google Shape;1289;p46"/>
          <p:cNvSpPr/>
          <p:nvPr/>
        </p:nvSpPr>
        <p:spPr>
          <a:xfrm>
            <a:off x="4116600" y="-35200"/>
            <a:ext cx="1372200" cy="272100"/>
          </a:xfrm>
          <a:prstGeom prst="snip1Rect">
            <a:avLst>
              <a:gd name="adj" fmla="val 0"/>
            </a:avLst>
          </a:prstGeom>
          <a:solidFill>
            <a:srgbClr val="00386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Étude de l'existant</a:t>
            </a:r>
            <a:endParaRPr sz="800" b="1" i="0" u="none" strike="noStrike" cap="none">
              <a:solidFill>
                <a:srgbClr val="FFFFFF"/>
              </a:solidFill>
              <a:latin typeface="Montserrat"/>
              <a:ea typeface="Montserrat"/>
              <a:cs typeface="Montserrat"/>
              <a:sym typeface="Montserrat"/>
            </a:endParaRPr>
          </a:p>
        </p:txBody>
      </p:sp>
      <p:sp>
        <p:nvSpPr>
          <p:cNvPr id="1290" name="Google Shape;1290;p46"/>
          <p:cNvSpPr/>
          <p:nvPr/>
        </p:nvSpPr>
        <p:spPr>
          <a:xfrm>
            <a:off x="54888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Solution proposée</a:t>
            </a:r>
            <a:endParaRPr sz="800" b="1" i="0" u="none" strike="noStrike" cap="none">
              <a:solidFill>
                <a:srgbClr val="FFFFFF"/>
              </a:solidFill>
              <a:latin typeface="Montserrat"/>
              <a:ea typeface="Montserrat"/>
              <a:cs typeface="Montserrat"/>
              <a:sym typeface="Montserrat"/>
            </a:endParaRPr>
          </a:p>
        </p:txBody>
      </p:sp>
      <p:sp>
        <p:nvSpPr>
          <p:cNvPr id="1291" name="Google Shape;1291;p46"/>
          <p:cNvSpPr/>
          <p:nvPr/>
        </p:nvSpPr>
        <p:spPr>
          <a:xfrm>
            <a:off x="6861000" y="-35200"/>
            <a:ext cx="1372200" cy="2721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Méthodologie du travail</a:t>
            </a:r>
            <a:endParaRPr sz="800" b="1" i="0" u="none" strike="noStrike" cap="none">
              <a:solidFill>
                <a:srgbClr val="FFFFFF"/>
              </a:solidFill>
              <a:latin typeface="Montserrat"/>
              <a:ea typeface="Montserrat"/>
              <a:cs typeface="Montserrat"/>
              <a:sym typeface="Montserrat"/>
            </a:endParaRPr>
          </a:p>
        </p:txBody>
      </p:sp>
      <p:sp>
        <p:nvSpPr>
          <p:cNvPr id="1292" name="Google Shape;1292;p46"/>
          <p:cNvSpPr txBox="1"/>
          <p:nvPr/>
        </p:nvSpPr>
        <p:spPr>
          <a:xfrm>
            <a:off x="7289038" y="4786950"/>
            <a:ext cx="1462312"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000" dirty="0">
                <a:solidFill>
                  <a:srgbClr val="003867"/>
                </a:solidFill>
                <a:latin typeface="Montserrat"/>
                <a:ea typeface="Montserrat"/>
                <a:cs typeface="Montserrat"/>
                <a:sym typeface="Montserrat"/>
              </a:rPr>
              <a:t>Contexte du projet </a:t>
            </a:r>
            <a:endParaRPr sz="1000" i="0" u="none" strike="noStrike" cap="none" dirty="0">
              <a:solidFill>
                <a:srgbClr val="003867"/>
              </a:solidFill>
              <a:latin typeface="Montserrat"/>
              <a:ea typeface="Montserrat"/>
              <a:cs typeface="Montserrat"/>
              <a:sym typeface="Montserrat"/>
            </a:endParaRPr>
          </a:p>
        </p:txBody>
      </p:sp>
      <p:sp>
        <p:nvSpPr>
          <p:cNvPr id="1293" name="Google Shape;1293;p46"/>
          <p:cNvSpPr/>
          <p:nvPr/>
        </p:nvSpPr>
        <p:spPr>
          <a:xfrm>
            <a:off x="8776500" y="4855800"/>
            <a:ext cx="324900" cy="201000"/>
          </a:xfrm>
          <a:prstGeom prst="snip1Rect">
            <a:avLst>
              <a:gd name="adj" fmla="val 0"/>
            </a:avLst>
          </a:prstGeom>
          <a:solidFill>
            <a:srgbClr val="00B0F0"/>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800" b="1">
                <a:solidFill>
                  <a:srgbClr val="FFFFFF"/>
                </a:solidFill>
              </a:rPr>
              <a:t>09</a:t>
            </a:r>
            <a:endParaRPr sz="800" b="1" i="0" u="none" strike="noStrike" cap="none">
              <a:solidFill>
                <a:srgbClr val="FFFFFF"/>
              </a:solidFill>
              <a:latin typeface="Montserrat"/>
              <a:ea typeface="Montserrat"/>
              <a:cs typeface="Montserrat"/>
              <a:sym typeface="Montserrat"/>
            </a:endParaRPr>
          </a:p>
        </p:txBody>
      </p:sp>
      <p:sp>
        <p:nvSpPr>
          <p:cNvPr id="1294" name="Google Shape;1294;p46"/>
          <p:cNvSpPr txBox="1"/>
          <p:nvPr/>
        </p:nvSpPr>
        <p:spPr>
          <a:xfrm>
            <a:off x="2630450" y="352625"/>
            <a:ext cx="3422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6D0303"/>
                </a:solidFill>
                <a:latin typeface="Montserrat"/>
                <a:ea typeface="Montserrat"/>
                <a:cs typeface="Montserrat"/>
                <a:sym typeface="Montserrat"/>
              </a:rPr>
              <a:t>Critique de l’existant</a:t>
            </a:r>
            <a:endParaRPr sz="1400" b="1" i="0" u="none" strike="noStrike" cap="none">
              <a:solidFill>
                <a:srgbClr val="6D0303"/>
              </a:solidFill>
              <a:latin typeface="Montserrat"/>
              <a:ea typeface="Montserrat"/>
              <a:cs typeface="Montserrat"/>
              <a:sym typeface="Montserrat"/>
            </a:endParaRPr>
          </a:p>
        </p:txBody>
      </p:sp>
      <p:pic>
        <p:nvPicPr>
          <p:cNvPr id="1295" name="Google Shape;1295;p46"/>
          <p:cNvPicPr preferRelativeResize="0"/>
          <p:nvPr/>
        </p:nvPicPr>
        <p:blipFill rotWithShape="1">
          <a:blip r:embed="rId6">
            <a:alphaModFix/>
          </a:blip>
          <a:srcRect t="12453" b="11239"/>
          <a:stretch/>
        </p:blipFill>
        <p:spPr>
          <a:xfrm>
            <a:off x="1535738" y="3679288"/>
            <a:ext cx="1149025" cy="885325"/>
          </a:xfrm>
          <a:prstGeom prst="rect">
            <a:avLst/>
          </a:prstGeom>
          <a:noFill/>
          <a:ln>
            <a:noFill/>
          </a:ln>
        </p:spPr>
      </p:pic>
      <p:pic>
        <p:nvPicPr>
          <p:cNvPr id="1296" name="Google Shape;1296;p46"/>
          <p:cNvPicPr preferRelativeResize="0"/>
          <p:nvPr/>
        </p:nvPicPr>
        <p:blipFill rotWithShape="1">
          <a:blip r:embed="rId7">
            <a:alphaModFix/>
          </a:blip>
          <a:srcRect/>
          <a:stretch/>
        </p:blipFill>
        <p:spPr>
          <a:xfrm>
            <a:off x="450688" y="3683563"/>
            <a:ext cx="1149025" cy="876774"/>
          </a:xfrm>
          <a:prstGeom prst="rect">
            <a:avLst/>
          </a:prstGeom>
          <a:noFill/>
          <a:ln>
            <a:noFill/>
          </a:ln>
        </p:spPr>
      </p:pic>
      <p:pic>
        <p:nvPicPr>
          <p:cNvPr id="1297" name="Google Shape;1297;p46"/>
          <p:cNvPicPr preferRelativeResize="0"/>
          <p:nvPr/>
        </p:nvPicPr>
        <p:blipFill rotWithShape="1">
          <a:blip r:embed="rId8">
            <a:alphaModFix/>
          </a:blip>
          <a:srcRect/>
          <a:stretch/>
        </p:blipFill>
        <p:spPr>
          <a:xfrm>
            <a:off x="2811325" y="3679288"/>
            <a:ext cx="1149025" cy="885325"/>
          </a:xfrm>
          <a:prstGeom prst="rect">
            <a:avLst/>
          </a:prstGeom>
          <a:noFill/>
          <a:ln>
            <a:noFill/>
          </a:ln>
        </p:spPr>
      </p:pic>
      <p:pic>
        <p:nvPicPr>
          <p:cNvPr id="1298" name="Google Shape;1298;p46"/>
          <p:cNvPicPr preferRelativeResize="0"/>
          <p:nvPr/>
        </p:nvPicPr>
        <p:blipFill rotWithShape="1">
          <a:blip r:embed="rId10">
            <a:alphaModFix/>
          </a:blip>
          <a:srcRect/>
          <a:stretch/>
        </p:blipFill>
        <p:spPr>
          <a:xfrm>
            <a:off x="1690938" y="3679297"/>
            <a:ext cx="876750" cy="876750"/>
          </a:xfrm>
          <a:prstGeom prst="rect">
            <a:avLst/>
          </a:prstGeom>
          <a:noFill/>
          <a:ln>
            <a:noFill/>
          </a:ln>
        </p:spPr>
      </p:pic>
      <p:pic>
        <p:nvPicPr>
          <p:cNvPr id="1299" name="Google Shape;1299;p46"/>
          <p:cNvPicPr preferRelativeResize="0"/>
          <p:nvPr/>
        </p:nvPicPr>
        <p:blipFill rotWithShape="1">
          <a:blip r:embed="rId10">
            <a:alphaModFix/>
          </a:blip>
          <a:srcRect/>
          <a:stretch/>
        </p:blipFill>
        <p:spPr>
          <a:xfrm>
            <a:off x="3026976" y="3679297"/>
            <a:ext cx="876750" cy="876750"/>
          </a:xfrm>
          <a:prstGeom prst="rect">
            <a:avLst/>
          </a:prstGeom>
          <a:noFill/>
          <a:ln>
            <a:noFill/>
          </a:ln>
        </p:spPr>
      </p:pic>
      <p:pic>
        <p:nvPicPr>
          <p:cNvPr id="1300" name="Google Shape;1300;p46"/>
          <p:cNvPicPr preferRelativeResize="0"/>
          <p:nvPr/>
        </p:nvPicPr>
        <p:blipFill rotWithShape="1">
          <a:blip r:embed="rId9">
            <a:alphaModFix/>
          </a:blip>
          <a:srcRect l="6450" t="17500" r="-6449" b="-17500"/>
          <a:stretch/>
        </p:blipFill>
        <p:spPr>
          <a:xfrm>
            <a:off x="500063" y="3706780"/>
            <a:ext cx="1149025" cy="11490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T Department Meeting by Slidesgo">
  <a:themeElements>
    <a:clrScheme name="Simple Light">
      <a:dk1>
        <a:srgbClr val="F6F6FF"/>
      </a:dk1>
      <a:lt1>
        <a:srgbClr val="4E5EA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E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3429</Words>
  <Application>Microsoft Office PowerPoint</Application>
  <PresentationFormat>Affichage à l'écran (16:9)</PresentationFormat>
  <Paragraphs>1081</Paragraphs>
  <Slides>57</Slides>
  <Notes>57</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57</vt:i4>
      </vt:variant>
    </vt:vector>
  </HeadingPairs>
  <TitlesOfParts>
    <vt:vector size="70" baseType="lpstr">
      <vt:lpstr>Montserrat</vt:lpstr>
      <vt:lpstr>Courier New</vt:lpstr>
      <vt:lpstr>Montserrat Black</vt:lpstr>
      <vt:lpstr>Arial</vt:lpstr>
      <vt:lpstr>Calibri</vt:lpstr>
      <vt:lpstr>Caveat</vt:lpstr>
      <vt:lpstr>Tajawal</vt:lpstr>
      <vt:lpstr>Jost</vt:lpstr>
      <vt:lpstr>Times New Roman</vt:lpstr>
      <vt:lpstr>Roboto</vt:lpstr>
      <vt:lpstr>Lexend</vt:lpstr>
      <vt:lpstr>Office Theme</vt:lpstr>
      <vt:lpstr>IT Department Meeting by Slidesgo</vt:lpstr>
      <vt:lpstr>Présentation PowerPoint</vt:lpstr>
      <vt:lpstr>Plan </vt:lpstr>
      <vt:lpstr>Contexte du projet</vt:lpstr>
      <vt:lpstr>REC INOV</vt:lpstr>
      <vt:lpstr>Domaines d’activités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Réalisation Et implémentation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Démonstration  </vt:lpstr>
      <vt:lpstr>Présentation PowerPoint</vt:lpstr>
      <vt:lpstr>Conclusion et Perspectives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USER</cp:lastModifiedBy>
  <cp:revision>1</cp:revision>
  <dcterms:modified xsi:type="dcterms:W3CDTF">2023-10-02T00:07:15Z</dcterms:modified>
</cp:coreProperties>
</file>